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6"/>
  </p:notesMasterIdLst>
  <p:sldIdLst>
    <p:sldId id="443" r:id="rId5"/>
    <p:sldId id="337" r:id="rId6"/>
    <p:sldId id="456" r:id="rId7"/>
    <p:sldId id="271" r:id="rId8"/>
    <p:sldId id="514" r:id="rId9"/>
    <p:sldId id="261" r:id="rId10"/>
    <p:sldId id="257" r:id="rId11"/>
    <p:sldId id="515" r:id="rId12"/>
    <p:sldId id="461" r:id="rId13"/>
    <p:sldId id="516" r:id="rId14"/>
    <p:sldId id="262" r:id="rId15"/>
    <p:sldId id="517" r:id="rId16"/>
    <p:sldId id="518" r:id="rId17"/>
    <p:sldId id="519" r:id="rId18"/>
    <p:sldId id="520" r:id="rId19"/>
    <p:sldId id="521" r:id="rId20"/>
    <p:sldId id="522" r:id="rId21"/>
    <p:sldId id="523" r:id="rId22"/>
    <p:sldId id="524" r:id="rId23"/>
    <p:sldId id="525" r:id="rId24"/>
    <p:sldId id="301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E6FC23D-6965-49BB-8E57-1D1240A18EA9}" name="Hancox, Michelle" initials="HM" userId="S::michelle.hancox@stantec.com::c46b55cc-2049-49a3-b888-776ec13597a8" providerId="AD"/>
  <p188:author id="{B061123F-F46D-FFDA-44EF-3A201032ED20}" name="Tivilik, Laura" initials="LT" userId="S::Laura.Tivilik@stantec.com::94f71f46-c4a8-4ceb-848d-5cbacfbcaa72" providerId="AD"/>
  <p188:author id="{BAD4B13F-7059-1C11-2EAB-A2678882250C}" name="Alessandrini, Stephanie" initials="AS" userId="S::stephanie.alessandrini@stantec.com::b32dcddc-cc6e-483a-941c-7f424beb42b3" providerId="AD"/>
  <p188:author id="{A120F458-AEBC-E2AA-2BE9-B996151A81D8}" name="Rees, Angela" initials="AR" userId="S::Angela.Rees@stantec.com::06607832-c4d6-4d3d-b1bf-3dd9474237df" providerId="AD"/>
  <p188:author id="{2D42C65E-5ABF-210E-CC58-867D59108CBA}" name="Walt Walker" initials="WW" userId="S::walt.walker@tylin.com::49fa8a22-d3f6-4781-8817-12d28066a779" providerId="AD"/>
  <p188:author id="{B251A15F-0E50-3B62-4A34-8BE1F692A503}" name="Olson, Carrie-Anne" initials="CO" userId="S::Carrie-Anne.Olson@stantec.com::e72242c7-55f7-4984-9f25-a70cd592284a" providerId="AD"/>
  <p188:author id="{3EA49D6E-2F5F-2E13-AA6B-13CD4F7F7D21}" name="Nadia Mugisha" initials="NM" userId="S::nadia.mugisha@tylin.com::4bfe72d4-9bcd-4c44-9a70-ea30ca633447" providerId="AD"/>
  <p188:author id="{E1066E77-09EE-4D96-D352-55AAEEE6D524}" name="Hancox, Michelle" initials="MH" userId="S::Michelle.Hancox@stantec.com::c46b55cc-2049-49a3-b888-776ec13597a8" providerId="AD"/>
  <p188:author id="{3E45C390-EC00-61CC-8D63-36BE2F69A6C7}" name="Austin, Ella" initials="EA" userId="S::Ella.Austin@stantec.com::659e557b-b174-4577-a446-9aea52f58998" providerId="AD"/>
  <p188:author id="{E0141297-5807-94FD-6164-6AD16404D52E}" name="Aria Harris" initials="AH" userId="S::aria.harris@tylin.com::7da3ac3e-92e2-413d-9e3e-f58e644e1d39" providerId="AD"/>
  <p188:author id="{FBA8049D-BCBC-1607-E495-3F0FF5B341D4}" name="Rees, Angela" initials="RA" userId="S::angela.rees@stantec.com::06607832-c4d6-4d3d-b1bf-3dd9474237df" providerId="AD"/>
  <p188:author id="{18893D9E-102D-3C06-C713-1C09F4F2F4D4}" name="Morgan Brown" initials="MB" userId="S::morgan.brown@tylin.com::7e70fd11-a7ac-4adc-8977-dd5c0ea747bf" providerId="AD"/>
  <p188:author id="{9D993BAE-6019-C8BB-6AF5-A0038B1F9822}" name="Matte, Eric" initials="ME" userId="S::eric.matte@stantec.com::07320c88-4423-48d6-93d4-43afae2c0161" providerId="AD"/>
  <p188:author id="{64E981B8-89A8-671C-A80D-879A3230E742}" name="Connolly, Rebecca" initials="RC" userId="S::Rebecca.Connolly@stantec.com::ba63e7ac-6dab-4cf7-9885-50c2c4a1ac40" providerId="AD"/>
  <p188:author id="{AE4942CF-88D3-C7CB-AA34-D78769E4185D}" name="Alessandrini, Stephanie" initials="SA" userId="S::Stephanie.Alessandrini@stantec.com::b32dcddc-cc6e-483a-941c-7f424beb42b3" providerId="AD"/>
  <p188:author id="{5FEDF9FF-5B47-F5C7-61AF-80E3C10D9F23}" name="Rosaleen Nogle" initials="RN" userId="S::rnogle_buffalosewer.org#ext#@tylin1.onmicrosoft.com::fcc3a1ea-c0e3-4af6-a5d6-3823f3e4f57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D52"/>
    <a:srgbClr val="5C5C5C"/>
    <a:srgbClr val="79B3C6"/>
    <a:srgbClr val="316274"/>
    <a:srgbClr val="E6EC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2160"/>
        <p:guide pos="384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ustin, Ella" userId="659e557b-b174-4577-a446-9aea52f58998" providerId="ADAL" clId="{47E1E9EC-8F12-4C24-A567-69FB2B6DC147}"/>
    <pc:docChg chg="undo redo custSel addSld delSld modSld sldOrd">
      <pc:chgData name="Austin, Ella" userId="659e557b-b174-4577-a446-9aea52f58998" providerId="ADAL" clId="{47E1E9EC-8F12-4C24-A567-69FB2B6DC147}" dt="2026-01-23T17:18:37.426" v="2290" actId="1076"/>
      <pc:docMkLst>
        <pc:docMk/>
      </pc:docMkLst>
      <pc:sldChg chg="addSp delSp modSp add del mod">
        <pc:chgData name="Austin, Ella" userId="659e557b-b174-4577-a446-9aea52f58998" providerId="ADAL" clId="{47E1E9EC-8F12-4C24-A567-69FB2B6DC147}" dt="2026-01-23T16:46:40.755" v="1850" actId="207"/>
        <pc:sldMkLst>
          <pc:docMk/>
          <pc:sldMk cId="2287480923" sldId="257"/>
        </pc:sldMkLst>
        <pc:spChg chg="mod">
          <ac:chgData name="Austin, Ella" userId="659e557b-b174-4577-a446-9aea52f58998" providerId="ADAL" clId="{47E1E9EC-8F12-4C24-A567-69FB2B6DC147}" dt="2026-01-23T16:46:17.746" v="1845"/>
          <ac:spMkLst>
            <pc:docMk/>
            <pc:sldMk cId="2287480923" sldId="257"/>
            <ac:spMk id="2" creationId="{DBCDB4D3-F810-5616-B3A3-20FD74DD45ED}"/>
          </ac:spMkLst>
        </pc:spChg>
        <pc:spChg chg="mod">
          <ac:chgData name="Austin, Ella" userId="659e557b-b174-4577-a446-9aea52f58998" providerId="ADAL" clId="{47E1E9EC-8F12-4C24-A567-69FB2B6DC147}" dt="2026-01-23T16:46:40.755" v="1850" actId="207"/>
          <ac:spMkLst>
            <pc:docMk/>
            <pc:sldMk cId="2287480923" sldId="257"/>
            <ac:spMk id="11" creationId="{787D2421-FC2E-D04A-8B20-4A998F1CA136}"/>
          </ac:spMkLst>
        </pc:spChg>
        <pc:grpChg chg="add mod">
          <ac:chgData name="Austin, Ella" userId="659e557b-b174-4577-a446-9aea52f58998" providerId="ADAL" clId="{47E1E9EC-8F12-4C24-A567-69FB2B6DC147}" dt="2026-01-23T16:46:32.302" v="1848"/>
          <ac:grpSpMkLst>
            <pc:docMk/>
            <pc:sldMk cId="2287480923" sldId="257"/>
            <ac:grpSpMk id="10" creationId="{E555AA6F-4AE9-8FBB-74D0-5AAE0F57AD20}"/>
          </ac:grpSpMkLst>
        </pc:grpChg>
        <pc:grpChg chg="mod">
          <ac:chgData name="Austin, Ella" userId="659e557b-b174-4577-a446-9aea52f58998" providerId="ADAL" clId="{47E1E9EC-8F12-4C24-A567-69FB2B6DC147}" dt="2026-01-23T16:46:32.302" v="1848"/>
          <ac:grpSpMkLst>
            <pc:docMk/>
            <pc:sldMk cId="2287480923" sldId="257"/>
            <ac:grpSpMk id="12" creationId="{652C3C51-5510-4C5C-BA69-8CA3873BD336}"/>
          </ac:grpSpMkLst>
        </pc:grpChg>
        <pc:picChg chg="mod">
          <ac:chgData name="Austin, Ella" userId="659e557b-b174-4577-a446-9aea52f58998" providerId="ADAL" clId="{47E1E9EC-8F12-4C24-A567-69FB2B6DC147}" dt="2026-01-23T16:46:32.302" v="1848"/>
          <ac:picMkLst>
            <pc:docMk/>
            <pc:sldMk cId="2287480923" sldId="257"/>
            <ac:picMk id="13" creationId="{97DA16AD-A531-97F4-ACAD-4BE85171C502}"/>
          </ac:picMkLst>
        </pc:picChg>
        <pc:picChg chg="mod">
          <ac:chgData name="Austin, Ella" userId="659e557b-b174-4577-a446-9aea52f58998" providerId="ADAL" clId="{47E1E9EC-8F12-4C24-A567-69FB2B6DC147}" dt="2026-01-23T16:46:32.302" v="1848"/>
          <ac:picMkLst>
            <pc:docMk/>
            <pc:sldMk cId="2287480923" sldId="257"/>
            <ac:picMk id="14" creationId="{9E26C60A-67B0-D315-ADB2-BF99ED505FB7}"/>
          </ac:picMkLst>
        </pc:picChg>
        <pc:picChg chg="mod">
          <ac:chgData name="Austin, Ella" userId="659e557b-b174-4577-a446-9aea52f58998" providerId="ADAL" clId="{47E1E9EC-8F12-4C24-A567-69FB2B6DC147}" dt="2026-01-23T16:46:32.302" v="1848"/>
          <ac:picMkLst>
            <pc:docMk/>
            <pc:sldMk cId="2287480923" sldId="257"/>
            <ac:picMk id="15" creationId="{03F4EE4A-7C6E-839B-90C8-18C758518E8B}"/>
          </ac:picMkLst>
        </pc:picChg>
      </pc:sldChg>
      <pc:sldChg chg="addSp delSp modSp add mod">
        <pc:chgData name="Austin, Ella" userId="659e557b-b174-4577-a446-9aea52f58998" providerId="ADAL" clId="{47E1E9EC-8F12-4C24-A567-69FB2B6DC147}" dt="2026-01-23T16:45:20.714" v="1839"/>
        <pc:sldMkLst>
          <pc:docMk/>
          <pc:sldMk cId="3374147638" sldId="261"/>
        </pc:sldMkLst>
        <pc:spChg chg="mod">
          <ac:chgData name="Austin, Ella" userId="659e557b-b174-4577-a446-9aea52f58998" providerId="ADAL" clId="{47E1E9EC-8F12-4C24-A567-69FB2B6DC147}" dt="2026-01-23T16:45:11.118" v="1837"/>
          <ac:spMkLst>
            <pc:docMk/>
            <pc:sldMk cId="3374147638" sldId="261"/>
            <ac:spMk id="4" creationId="{6DD02EDB-C2FA-C639-9646-680831054B5E}"/>
          </ac:spMkLst>
        </pc:spChg>
        <pc:picChg chg="add mod">
          <ac:chgData name="Austin, Ella" userId="659e557b-b174-4577-a446-9aea52f58998" providerId="ADAL" clId="{47E1E9EC-8F12-4C24-A567-69FB2B6DC147}" dt="2026-01-23T16:45:15.886" v="1838"/>
          <ac:picMkLst>
            <pc:docMk/>
            <pc:sldMk cId="3374147638" sldId="261"/>
            <ac:picMk id="5" creationId="{73DFE337-EBED-EFA2-B03D-3E605D07C7B0}"/>
          </ac:picMkLst>
        </pc:picChg>
        <pc:picChg chg="add mod">
          <ac:chgData name="Austin, Ella" userId="659e557b-b174-4577-a446-9aea52f58998" providerId="ADAL" clId="{47E1E9EC-8F12-4C24-A567-69FB2B6DC147}" dt="2026-01-23T16:45:20.714" v="1839"/>
          <ac:picMkLst>
            <pc:docMk/>
            <pc:sldMk cId="3374147638" sldId="261"/>
            <ac:picMk id="6" creationId="{CEC7F602-D853-D4AF-C255-BA814E24DB24}"/>
          </ac:picMkLst>
        </pc:picChg>
      </pc:sldChg>
      <pc:sldChg chg="addSp modSp add mod">
        <pc:chgData name="Austin, Ella" userId="659e557b-b174-4577-a446-9aea52f58998" providerId="ADAL" clId="{47E1E9EC-8F12-4C24-A567-69FB2B6DC147}" dt="2026-01-23T16:49:27.065" v="1904" actId="207"/>
        <pc:sldMkLst>
          <pc:docMk/>
          <pc:sldMk cId="962092436" sldId="262"/>
        </pc:sldMkLst>
        <pc:spChg chg="mod">
          <ac:chgData name="Austin, Ella" userId="659e557b-b174-4577-a446-9aea52f58998" providerId="ADAL" clId="{47E1E9EC-8F12-4C24-A567-69FB2B6DC147}" dt="2026-01-23T16:49:04.941" v="1890"/>
          <ac:spMkLst>
            <pc:docMk/>
            <pc:sldMk cId="962092436" sldId="262"/>
            <ac:spMk id="2" creationId="{DB536A17-EF74-3E5C-9828-FD759B52DC31}"/>
          </ac:spMkLst>
        </pc:spChg>
        <pc:spChg chg="add mod">
          <ac:chgData name="Austin, Ella" userId="659e557b-b174-4577-a446-9aea52f58998" providerId="ADAL" clId="{47E1E9EC-8F12-4C24-A567-69FB2B6DC147}" dt="2026-01-23T16:49:24.461" v="1903" actId="1036"/>
          <ac:spMkLst>
            <pc:docMk/>
            <pc:sldMk cId="962092436" sldId="262"/>
            <ac:spMk id="3" creationId="{0BF30290-867C-6546-7074-5516F0D0492C}"/>
          </ac:spMkLst>
        </pc:spChg>
        <pc:spChg chg="add mod">
          <ac:chgData name="Austin, Ella" userId="659e557b-b174-4577-a446-9aea52f58998" providerId="ADAL" clId="{47E1E9EC-8F12-4C24-A567-69FB2B6DC147}" dt="2026-01-23T16:49:24.461" v="1903" actId="1036"/>
          <ac:spMkLst>
            <pc:docMk/>
            <pc:sldMk cId="962092436" sldId="262"/>
            <ac:spMk id="6" creationId="{F91E1880-3C06-1989-256D-7938B634F590}"/>
          </ac:spMkLst>
        </pc:spChg>
        <pc:spChg chg="add mod">
          <ac:chgData name="Austin, Ella" userId="659e557b-b174-4577-a446-9aea52f58998" providerId="ADAL" clId="{47E1E9EC-8F12-4C24-A567-69FB2B6DC147}" dt="2026-01-23T16:49:24.461" v="1903" actId="1036"/>
          <ac:spMkLst>
            <pc:docMk/>
            <pc:sldMk cId="962092436" sldId="262"/>
            <ac:spMk id="9" creationId="{273A5D8D-4770-8343-986A-B5245BBD524C}"/>
          </ac:spMkLst>
        </pc:spChg>
        <pc:grpChg chg="add mod">
          <ac:chgData name="Austin, Ella" userId="659e557b-b174-4577-a446-9aea52f58998" providerId="ADAL" clId="{47E1E9EC-8F12-4C24-A567-69FB2B6DC147}" dt="2026-01-23T16:49:27.065" v="1904" actId="207"/>
          <ac:grpSpMkLst>
            <pc:docMk/>
            <pc:sldMk cId="962092436" sldId="262"/>
            <ac:grpSpMk id="12" creationId="{1DAA79C8-68FF-716B-B97F-4D0FD7E5AB29}"/>
          </ac:grpSpMkLst>
        </pc:grpChg>
        <pc:picChg chg="add mod">
          <ac:chgData name="Austin, Ella" userId="659e557b-b174-4577-a446-9aea52f58998" providerId="ADAL" clId="{47E1E9EC-8F12-4C24-A567-69FB2B6DC147}" dt="2026-01-23T16:49:24.461" v="1903" actId="1036"/>
          <ac:picMkLst>
            <pc:docMk/>
            <pc:sldMk cId="962092436" sldId="262"/>
            <ac:picMk id="4" creationId="{A9BDEDB7-0FF7-B1B7-B2B4-10D0DACC746E}"/>
          </ac:picMkLst>
        </pc:picChg>
        <pc:picChg chg="add mod">
          <ac:chgData name="Austin, Ella" userId="659e557b-b174-4577-a446-9aea52f58998" providerId="ADAL" clId="{47E1E9EC-8F12-4C24-A567-69FB2B6DC147}" dt="2026-01-23T16:49:24.461" v="1903" actId="1036"/>
          <ac:picMkLst>
            <pc:docMk/>
            <pc:sldMk cId="962092436" sldId="262"/>
            <ac:picMk id="5" creationId="{9AB7C4E0-DC6F-C1C3-7586-E385C13F2B2B}"/>
          </ac:picMkLst>
        </pc:picChg>
        <pc:picChg chg="add mod">
          <ac:chgData name="Austin, Ella" userId="659e557b-b174-4577-a446-9aea52f58998" providerId="ADAL" clId="{47E1E9EC-8F12-4C24-A567-69FB2B6DC147}" dt="2026-01-23T16:49:24.461" v="1903" actId="1036"/>
          <ac:picMkLst>
            <pc:docMk/>
            <pc:sldMk cId="962092436" sldId="262"/>
            <ac:picMk id="7" creationId="{6B1D78B0-9C23-4A02-4314-B7452B921A4D}"/>
          </ac:picMkLst>
        </pc:picChg>
        <pc:picChg chg="add mod">
          <ac:chgData name="Austin, Ella" userId="659e557b-b174-4577-a446-9aea52f58998" providerId="ADAL" clId="{47E1E9EC-8F12-4C24-A567-69FB2B6DC147}" dt="2026-01-23T16:49:24.461" v="1903" actId="1036"/>
          <ac:picMkLst>
            <pc:docMk/>
            <pc:sldMk cId="962092436" sldId="262"/>
            <ac:picMk id="8" creationId="{E7F6B5F4-4DA7-23AF-1F59-41F00BFE6893}"/>
          </ac:picMkLst>
        </pc:picChg>
        <pc:picChg chg="add mod">
          <ac:chgData name="Austin, Ella" userId="659e557b-b174-4577-a446-9aea52f58998" providerId="ADAL" clId="{47E1E9EC-8F12-4C24-A567-69FB2B6DC147}" dt="2026-01-23T16:49:24.461" v="1903" actId="1036"/>
          <ac:picMkLst>
            <pc:docMk/>
            <pc:sldMk cId="962092436" sldId="262"/>
            <ac:picMk id="10" creationId="{2D4B5064-D7A5-A0EA-B25E-2F9C0EAA742F}"/>
          </ac:picMkLst>
        </pc:picChg>
        <pc:picChg chg="add mod">
          <ac:chgData name="Austin, Ella" userId="659e557b-b174-4577-a446-9aea52f58998" providerId="ADAL" clId="{47E1E9EC-8F12-4C24-A567-69FB2B6DC147}" dt="2026-01-23T16:49:24.461" v="1903" actId="1036"/>
          <ac:picMkLst>
            <pc:docMk/>
            <pc:sldMk cId="962092436" sldId="262"/>
            <ac:picMk id="11" creationId="{E1A2616A-D588-6CF4-C70D-E62CF2666AC8}"/>
          </ac:picMkLst>
        </pc:picChg>
      </pc:sldChg>
      <pc:sldChg chg="addSp delSp modSp add mod">
        <pc:chgData name="Austin, Ella" userId="659e557b-b174-4577-a446-9aea52f58998" providerId="ADAL" clId="{47E1E9EC-8F12-4C24-A567-69FB2B6DC147}" dt="2026-01-23T15:43:00.313" v="1733" actId="20577"/>
        <pc:sldMkLst>
          <pc:docMk/>
          <pc:sldMk cId="2641144074" sldId="271"/>
        </pc:sldMkLst>
        <pc:spChg chg="mod">
          <ac:chgData name="Austin, Ella" userId="659e557b-b174-4577-a446-9aea52f58998" providerId="ADAL" clId="{47E1E9EC-8F12-4C24-A567-69FB2B6DC147}" dt="2026-01-23T15:42:25.387" v="1697" actId="1036"/>
          <ac:spMkLst>
            <pc:docMk/>
            <pc:sldMk cId="2641144074" sldId="271"/>
            <ac:spMk id="6" creationId="{2AF6F426-ED1B-3FB3-0525-0A2F743219B6}"/>
          </ac:spMkLst>
        </pc:spChg>
        <pc:spChg chg="mod">
          <ac:chgData name="Austin, Ella" userId="659e557b-b174-4577-a446-9aea52f58998" providerId="ADAL" clId="{47E1E9EC-8F12-4C24-A567-69FB2B6DC147}" dt="2026-01-23T15:43:00.313" v="1733" actId="20577"/>
          <ac:spMkLst>
            <pc:docMk/>
            <pc:sldMk cId="2641144074" sldId="271"/>
            <ac:spMk id="8" creationId="{A8C16379-6812-CC63-3B3D-F678523BF9B3}"/>
          </ac:spMkLst>
        </pc:spChg>
        <pc:picChg chg="add mod">
          <ac:chgData name="Austin, Ella" userId="659e557b-b174-4577-a446-9aea52f58998" providerId="ADAL" clId="{47E1E9EC-8F12-4C24-A567-69FB2B6DC147}" dt="2026-01-23T15:41:50.656" v="1674"/>
          <ac:picMkLst>
            <pc:docMk/>
            <pc:sldMk cId="2641144074" sldId="271"/>
            <ac:picMk id="2" creationId="{AF7BB7AA-2C5B-F1BD-290A-5F3560414E9D}"/>
          </ac:picMkLst>
        </pc:picChg>
        <pc:picChg chg="add mod">
          <ac:chgData name="Austin, Ella" userId="659e557b-b174-4577-a446-9aea52f58998" providerId="ADAL" clId="{47E1E9EC-8F12-4C24-A567-69FB2B6DC147}" dt="2026-01-23T15:42:20.304" v="1678" actId="1076"/>
          <ac:picMkLst>
            <pc:docMk/>
            <pc:sldMk cId="2641144074" sldId="271"/>
            <ac:picMk id="3" creationId="{960CDCB4-2249-AB5D-28B8-BC2D195E19CC}"/>
          </ac:picMkLst>
        </pc:picChg>
      </pc:sldChg>
      <pc:sldChg chg="addSp delSp modSp mod">
        <pc:chgData name="Austin, Ella" userId="659e557b-b174-4577-a446-9aea52f58998" providerId="ADAL" clId="{47E1E9EC-8F12-4C24-A567-69FB2B6DC147}" dt="2026-01-22T22:22:53.565" v="1643" actId="14100"/>
        <pc:sldMkLst>
          <pc:docMk/>
          <pc:sldMk cId="474395004" sldId="337"/>
        </pc:sldMkLst>
        <pc:spChg chg="mod topLvl">
          <ac:chgData name="Austin, Ella" userId="659e557b-b174-4577-a446-9aea52f58998" providerId="ADAL" clId="{47E1E9EC-8F12-4C24-A567-69FB2B6DC147}" dt="2026-01-22T21:31:06.604" v="62" actId="165"/>
          <ac:spMkLst>
            <pc:docMk/>
            <pc:sldMk cId="474395004" sldId="337"/>
            <ac:spMk id="5" creationId="{19041666-E3AE-A0D8-D17C-3912E13C257E}"/>
          </ac:spMkLst>
        </pc:spChg>
        <pc:spChg chg="mod topLvl">
          <ac:chgData name="Austin, Ella" userId="659e557b-b174-4577-a446-9aea52f58998" providerId="ADAL" clId="{47E1E9EC-8F12-4C24-A567-69FB2B6DC147}" dt="2026-01-22T21:31:09.317" v="63" actId="165"/>
          <ac:spMkLst>
            <pc:docMk/>
            <pc:sldMk cId="474395004" sldId="337"/>
            <ac:spMk id="7" creationId="{CDF4DDDF-FAFF-2369-A733-69F90CA1199D}"/>
          </ac:spMkLst>
        </pc:spChg>
        <pc:spChg chg="mod">
          <ac:chgData name="Austin, Ella" userId="659e557b-b174-4577-a446-9aea52f58998" providerId="ADAL" clId="{47E1E9EC-8F12-4C24-A567-69FB2B6DC147}" dt="2026-01-22T21:31:09.317" v="63" actId="165"/>
          <ac:spMkLst>
            <pc:docMk/>
            <pc:sldMk cId="474395004" sldId="337"/>
            <ac:spMk id="8" creationId="{D52735BD-115A-F521-BE4D-0F6B9D47F74B}"/>
          </ac:spMkLst>
        </pc:spChg>
        <pc:spChg chg="mod">
          <ac:chgData name="Austin, Ella" userId="659e557b-b174-4577-a446-9aea52f58998" providerId="ADAL" clId="{47E1E9EC-8F12-4C24-A567-69FB2B6DC147}" dt="2026-01-22T21:31:09.317" v="63" actId="165"/>
          <ac:spMkLst>
            <pc:docMk/>
            <pc:sldMk cId="474395004" sldId="337"/>
            <ac:spMk id="11" creationId="{35F92610-5C96-C863-4A7A-F16BD493A738}"/>
          </ac:spMkLst>
        </pc:spChg>
        <pc:spChg chg="mod">
          <ac:chgData name="Austin, Ella" userId="659e557b-b174-4577-a446-9aea52f58998" providerId="ADAL" clId="{47E1E9EC-8F12-4C24-A567-69FB2B6DC147}" dt="2026-01-22T21:31:09.317" v="63" actId="165"/>
          <ac:spMkLst>
            <pc:docMk/>
            <pc:sldMk cId="474395004" sldId="337"/>
            <ac:spMk id="22" creationId="{E6498BFD-998D-94D9-37D4-A2AF1C4CB5C9}"/>
          </ac:spMkLst>
        </pc:spChg>
        <pc:spChg chg="mod">
          <ac:chgData name="Austin, Ella" userId="659e557b-b174-4577-a446-9aea52f58998" providerId="ADAL" clId="{47E1E9EC-8F12-4C24-A567-69FB2B6DC147}" dt="2026-01-22T21:31:09.317" v="63" actId="165"/>
          <ac:spMkLst>
            <pc:docMk/>
            <pc:sldMk cId="474395004" sldId="337"/>
            <ac:spMk id="27" creationId="{347C99D0-56B6-C1AE-1B93-A27B3E8D200D}"/>
          </ac:spMkLst>
        </pc:spChg>
        <pc:spChg chg="mod topLvl">
          <ac:chgData name="Austin, Ella" userId="659e557b-b174-4577-a446-9aea52f58998" providerId="ADAL" clId="{47E1E9EC-8F12-4C24-A567-69FB2B6DC147}" dt="2026-01-22T21:31:36.249" v="67" actId="165"/>
          <ac:spMkLst>
            <pc:docMk/>
            <pc:sldMk cId="474395004" sldId="337"/>
            <ac:spMk id="32" creationId="{63DB6851-C6D7-328A-B830-F52E37F061D9}"/>
          </ac:spMkLst>
        </pc:spChg>
        <pc:spChg chg="mod">
          <ac:chgData name="Austin, Ella" userId="659e557b-b174-4577-a446-9aea52f58998" providerId="ADAL" clId="{47E1E9EC-8F12-4C24-A567-69FB2B6DC147}" dt="2026-01-22T21:31:36.249" v="67" actId="165"/>
          <ac:spMkLst>
            <pc:docMk/>
            <pc:sldMk cId="474395004" sldId="337"/>
            <ac:spMk id="39" creationId="{4A9F6629-46E3-E775-7999-00136918EE71}"/>
          </ac:spMkLst>
        </pc:spChg>
        <pc:spChg chg="mod">
          <ac:chgData name="Austin, Ella" userId="659e557b-b174-4577-a446-9aea52f58998" providerId="ADAL" clId="{47E1E9EC-8F12-4C24-A567-69FB2B6DC147}" dt="2026-01-22T21:31:36.249" v="67" actId="165"/>
          <ac:spMkLst>
            <pc:docMk/>
            <pc:sldMk cId="474395004" sldId="337"/>
            <ac:spMk id="41" creationId="{79303C0F-237D-8792-836C-60797BBACD6A}"/>
          </ac:spMkLst>
        </pc:spChg>
        <pc:grpChg chg="mod topLvl">
          <ac:chgData name="Austin, Ella" userId="659e557b-b174-4577-a446-9aea52f58998" providerId="ADAL" clId="{47E1E9EC-8F12-4C24-A567-69FB2B6DC147}" dt="2026-01-22T21:31:36.249" v="67" actId="165"/>
          <ac:grpSpMkLst>
            <pc:docMk/>
            <pc:sldMk cId="474395004" sldId="337"/>
            <ac:grpSpMk id="56" creationId="{3BFFE533-A487-5493-D8D4-A7EBB59B13D1}"/>
          </ac:grpSpMkLst>
        </pc:grpChg>
        <pc:grpChg chg="mod">
          <ac:chgData name="Austin, Ella" userId="659e557b-b174-4577-a446-9aea52f58998" providerId="ADAL" clId="{47E1E9EC-8F12-4C24-A567-69FB2B6DC147}" dt="2026-01-22T21:29:18.471" v="0" actId="164"/>
          <ac:grpSpMkLst>
            <pc:docMk/>
            <pc:sldMk cId="474395004" sldId="337"/>
            <ac:grpSpMk id="57" creationId="{65F39596-A594-10EA-14C1-331F3D11AE36}"/>
          </ac:grpSpMkLst>
        </pc:grpChg>
        <pc:picChg chg="mod">
          <ac:chgData name="Austin, Ella" userId="659e557b-b174-4577-a446-9aea52f58998" providerId="ADAL" clId="{47E1E9EC-8F12-4C24-A567-69FB2B6DC147}" dt="2026-01-22T22:22:53.565" v="1643" actId="14100"/>
          <ac:picMkLst>
            <pc:docMk/>
            <pc:sldMk cId="474395004" sldId="337"/>
            <ac:picMk id="4" creationId="{E4A02F46-C98C-438D-5F5B-9C600B61DC62}"/>
          </ac:picMkLst>
        </pc:picChg>
        <pc:picChg chg="mod">
          <ac:chgData name="Austin, Ella" userId="659e557b-b174-4577-a446-9aea52f58998" providerId="ADAL" clId="{47E1E9EC-8F12-4C24-A567-69FB2B6DC147}" dt="2026-01-22T21:31:09.317" v="63" actId="165"/>
          <ac:picMkLst>
            <pc:docMk/>
            <pc:sldMk cId="474395004" sldId="337"/>
            <ac:picMk id="12" creationId="{AF210C4C-C507-D11A-4942-6AC78227435B}"/>
          </ac:picMkLst>
        </pc:picChg>
        <pc:picChg chg="mod">
          <ac:chgData name="Austin, Ella" userId="659e557b-b174-4577-a446-9aea52f58998" providerId="ADAL" clId="{47E1E9EC-8F12-4C24-A567-69FB2B6DC147}" dt="2026-01-22T21:31:09.317" v="63" actId="165"/>
          <ac:picMkLst>
            <pc:docMk/>
            <pc:sldMk cId="474395004" sldId="337"/>
            <ac:picMk id="24" creationId="{B708322E-9218-F9E1-29EC-A63781EDB845}"/>
          </ac:picMkLst>
        </pc:picChg>
        <pc:picChg chg="mod">
          <ac:chgData name="Austin, Ella" userId="659e557b-b174-4577-a446-9aea52f58998" providerId="ADAL" clId="{47E1E9EC-8F12-4C24-A567-69FB2B6DC147}" dt="2026-01-22T21:31:36.249" v="67" actId="165"/>
          <ac:picMkLst>
            <pc:docMk/>
            <pc:sldMk cId="474395004" sldId="337"/>
            <ac:picMk id="33" creationId="{71FD180A-5B56-629D-6EA7-8DBAB9CA3126}"/>
          </ac:picMkLst>
        </pc:picChg>
      </pc:sldChg>
      <pc:sldChg chg="addSp delSp modSp mod">
        <pc:chgData name="Austin, Ella" userId="659e557b-b174-4577-a446-9aea52f58998" providerId="ADAL" clId="{47E1E9EC-8F12-4C24-A567-69FB2B6DC147}" dt="2026-01-23T15:46:56.983" v="1787" actId="1036"/>
        <pc:sldMkLst>
          <pc:docMk/>
          <pc:sldMk cId="3326022803" sldId="443"/>
        </pc:sldMkLst>
        <pc:spChg chg="mod">
          <ac:chgData name="Austin, Ella" userId="659e557b-b174-4577-a446-9aea52f58998" providerId="ADAL" clId="{47E1E9EC-8F12-4C24-A567-69FB2B6DC147}" dt="2026-01-23T15:46:56.983" v="1787" actId="1036"/>
          <ac:spMkLst>
            <pc:docMk/>
            <pc:sldMk cId="3326022803" sldId="443"/>
            <ac:spMk id="11" creationId="{268374DB-B3EC-2959-F919-89E79E13C4D2}"/>
          </ac:spMkLst>
        </pc:spChg>
        <pc:spChg chg="mod topLvl">
          <ac:chgData name="Austin, Ella" userId="659e557b-b174-4577-a446-9aea52f58998" providerId="ADAL" clId="{47E1E9EC-8F12-4C24-A567-69FB2B6DC147}" dt="2026-01-23T15:44:40.389" v="1748" actId="1035"/>
          <ac:spMkLst>
            <pc:docMk/>
            <pc:sldMk cId="3326022803" sldId="443"/>
            <ac:spMk id="13" creationId="{07729623-F68F-6421-2C88-293F683739AC}"/>
          </ac:spMkLst>
        </pc:spChg>
        <pc:spChg chg="mod topLvl">
          <ac:chgData name="Austin, Ella" userId="659e557b-b174-4577-a446-9aea52f58998" providerId="ADAL" clId="{47E1E9EC-8F12-4C24-A567-69FB2B6DC147}" dt="2026-01-23T15:44:33.626" v="1745" actId="165"/>
          <ac:spMkLst>
            <pc:docMk/>
            <pc:sldMk cId="3326022803" sldId="443"/>
            <ac:spMk id="16" creationId="{D00016FE-0DA9-DC16-D956-E83FFDA3A822}"/>
          </ac:spMkLst>
        </pc:spChg>
        <pc:spChg chg="add del ord">
          <ac:chgData name="Austin, Ella" userId="659e557b-b174-4577-a446-9aea52f58998" providerId="ADAL" clId="{47E1E9EC-8F12-4C24-A567-69FB2B6DC147}" dt="2026-01-23T15:45:59.156" v="1769" actId="167"/>
          <ac:spMkLst>
            <pc:docMk/>
            <pc:sldMk cId="3326022803" sldId="443"/>
            <ac:spMk id="28" creationId="{C764CC94-8CD5-FEF0-2649-47009EDE3853}"/>
          </ac:spMkLst>
        </pc:spChg>
        <pc:picChg chg="mod">
          <ac:chgData name="Austin, Ella" userId="659e557b-b174-4577-a446-9aea52f58998" providerId="ADAL" clId="{47E1E9EC-8F12-4C24-A567-69FB2B6DC147}" dt="2026-01-23T15:46:56.983" v="1787" actId="1036"/>
          <ac:picMkLst>
            <pc:docMk/>
            <pc:sldMk cId="3326022803" sldId="443"/>
            <ac:picMk id="3" creationId="{A63C25FD-E00B-24EC-FF4D-A488C709444E}"/>
          </ac:picMkLst>
        </pc:picChg>
      </pc:sldChg>
      <pc:sldChg chg="addSp delSp modSp mod">
        <pc:chgData name="Austin, Ella" userId="659e557b-b174-4577-a446-9aea52f58998" providerId="ADAL" clId="{47E1E9EC-8F12-4C24-A567-69FB2B6DC147}" dt="2026-01-22T22:01:46.429" v="1422" actId="12789"/>
        <pc:sldMkLst>
          <pc:docMk/>
          <pc:sldMk cId="1055457157" sldId="461"/>
        </pc:sldMkLst>
        <pc:spChg chg="mod">
          <ac:chgData name="Austin, Ella" userId="659e557b-b174-4577-a446-9aea52f58998" providerId="ADAL" clId="{47E1E9EC-8F12-4C24-A567-69FB2B6DC147}" dt="2026-01-22T22:01:46.429" v="1422" actId="12789"/>
          <ac:spMkLst>
            <pc:docMk/>
            <pc:sldMk cId="1055457157" sldId="461"/>
            <ac:spMk id="3" creationId="{C8C26C10-CE4F-5F54-C5A6-22A42459D7D5}"/>
          </ac:spMkLst>
        </pc:spChg>
        <pc:picChg chg="add del">
          <ac:chgData name="Austin, Ella" userId="659e557b-b174-4577-a446-9aea52f58998" providerId="ADAL" clId="{47E1E9EC-8F12-4C24-A567-69FB2B6DC147}" dt="2026-01-22T22:01:36.799" v="1418" actId="478"/>
          <ac:picMkLst>
            <pc:docMk/>
            <pc:sldMk cId="1055457157" sldId="461"/>
            <ac:picMk id="2" creationId="{B988DAEB-A447-5BAD-7582-7B02ACAE78F0}"/>
          </ac:picMkLst>
        </pc:picChg>
      </pc:sldChg>
      <pc:sldChg chg="addSp delSp modSp add mod">
        <pc:chgData name="Austin, Ella" userId="659e557b-b174-4577-a446-9aea52f58998" providerId="ADAL" clId="{47E1E9EC-8F12-4C24-A567-69FB2B6DC147}" dt="2026-01-23T16:44:59.373" v="1835" actId="22"/>
        <pc:sldMkLst>
          <pc:docMk/>
          <pc:sldMk cId="2361467414" sldId="514"/>
        </pc:sldMkLst>
        <pc:spChg chg="mod">
          <ac:chgData name="Austin, Ella" userId="659e557b-b174-4577-a446-9aea52f58998" providerId="ADAL" clId="{47E1E9EC-8F12-4C24-A567-69FB2B6DC147}" dt="2026-01-23T16:41:01.759" v="1789"/>
          <ac:spMkLst>
            <pc:docMk/>
            <pc:sldMk cId="2361467414" sldId="514"/>
            <ac:spMk id="6" creationId="{2AF6F426-ED1B-3FB3-0525-0A2F743219B6}"/>
          </ac:spMkLst>
        </pc:spChg>
        <pc:spChg chg="mod">
          <ac:chgData name="Austin, Ella" userId="659e557b-b174-4577-a446-9aea52f58998" providerId="ADAL" clId="{47E1E9EC-8F12-4C24-A567-69FB2B6DC147}" dt="2026-01-23T16:44:32.923" v="1833" actId="368"/>
          <ac:spMkLst>
            <pc:docMk/>
            <pc:sldMk cId="2361467414" sldId="514"/>
            <ac:spMk id="8" creationId="{A8C16379-6812-CC63-3B3D-F678523BF9B3}"/>
          </ac:spMkLst>
        </pc:spChg>
        <pc:picChg chg="add mod">
          <ac:chgData name="Austin, Ella" userId="659e557b-b174-4577-a446-9aea52f58998" providerId="ADAL" clId="{47E1E9EC-8F12-4C24-A567-69FB2B6DC147}" dt="2026-01-23T16:41:20.203" v="1799"/>
          <ac:picMkLst>
            <pc:docMk/>
            <pc:sldMk cId="2361467414" sldId="514"/>
            <ac:picMk id="2" creationId="{6FB3F50D-EE8F-E160-0FB3-999F4EAC1023}"/>
          </ac:picMkLst>
        </pc:picChg>
      </pc:sldChg>
      <pc:sldChg chg="addSp delSp modSp add mod">
        <pc:chgData name="Austin, Ella" userId="659e557b-b174-4577-a446-9aea52f58998" providerId="ADAL" clId="{47E1E9EC-8F12-4C24-A567-69FB2B6DC147}" dt="2026-01-23T16:47:44.019" v="1873" actId="1036"/>
        <pc:sldMkLst>
          <pc:docMk/>
          <pc:sldMk cId="3123364845" sldId="515"/>
        </pc:sldMkLst>
        <pc:spChg chg="mod">
          <ac:chgData name="Austin, Ella" userId="659e557b-b174-4577-a446-9aea52f58998" providerId="ADAL" clId="{47E1E9EC-8F12-4C24-A567-69FB2B6DC147}" dt="2026-01-23T16:47:15.533" v="1853"/>
          <ac:spMkLst>
            <pc:docMk/>
            <pc:sldMk cId="3123364845" sldId="515"/>
            <ac:spMk id="2" creationId="{DBCDB4D3-F810-5616-B3A3-20FD74DD45ED}"/>
          </ac:spMkLst>
        </pc:spChg>
        <pc:spChg chg="mod">
          <ac:chgData name="Austin, Ella" userId="659e557b-b174-4577-a446-9aea52f58998" providerId="ADAL" clId="{47E1E9EC-8F12-4C24-A567-69FB2B6DC147}" dt="2026-01-23T16:47:29.986" v="1855"/>
          <ac:spMkLst>
            <pc:docMk/>
            <pc:sldMk cId="3123364845" sldId="515"/>
            <ac:spMk id="20" creationId="{1018FA15-ADFB-7036-F6FD-5D56AE8EC28E}"/>
          </ac:spMkLst>
        </pc:spChg>
        <pc:spChg chg="mod">
          <ac:chgData name="Austin, Ella" userId="659e557b-b174-4577-a446-9aea52f58998" providerId="ADAL" clId="{47E1E9EC-8F12-4C24-A567-69FB2B6DC147}" dt="2026-01-23T16:47:29.986" v="1855"/>
          <ac:spMkLst>
            <pc:docMk/>
            <pc:sldMk cId="3123364845" sldId="515"/>
            <ac:spMk id="43" creationId="{B08D2673-B7BF-7763-24E1-1694C2139ED8}"/>
          </ac:spMkLst>
        </pc:spChg>
        <pc:spChg chg="mod">
          <ac:chgData name="Austin, Ella" userId="659e557b-b174-4577-a446-9aea52f58998" providerId="ADAL" clId="{47E1E9EC-8F12-4C24-A567-69FB2B6DC147}" dt="2026-01-23T16:47:29.986" v="1855"/>
          <ac:spMkLst>
            <pc:docMk/>
            <pc:sldMk cId="3123364845" sldId="515"/>
            <ac:spMk id="49" creationId="{D4C043ED-FE08-91F1-8FE9-2D2C3C79A316}"/>
          </ac:spMkLst>
        </pc:spChg>
        <pc:spChg chg="mod">
          <ac:chgData name="Austin, Ella" userId="659e557b-b174-4577-a446-9aea52f58998" providerId="ADAL" clId="{47E1E9EC-8F12-4C24-A567-69FB2B6DC147}" dt="2026-01-23T16:47:29.986" v="1855"/>
          <ac:spMkLst>
            <pc:docMk/>
            <pc:sldMk cId="3123364845" sldId="515"/>
            <ac:spMk id="54" creationId="{3D3E986E-4CA6-23AA-B6B0-AF49C17E0420}"/>
          </ac:spMkLst>
        </pc:spChg>
        <pc:spChg chg="mod">
          <ac:chgData name="Austin, Ella" userId="659e557b-b174-4577-a446-9aea52f58998" providerId="ADAL" clId="{47E1E9EC-8F12-4C24-A567-69FB2B6DC147}" dt="2026-01-23T16:47:29.986" v="1855"/>
          <ac:spMkLst>
            <pc:docMk/>
            <pc:sldMk cId="3123364845" sldId="515"/>
            <ac:spMk id="61" creationId="{3CDA9B4C-BA60-2583-9BB2-DF80B01C435B}"/>
          </ac:spMkLst>
        </pc:spChg>
        <pc:spChg chg="mod">
          <ac:chgData name="Austin, Ella" userId="659e557b-b174-4577-a446-9aea52f58998" providerId="ADAL" clId="{47E1E9EC-8F12-4C24-A567-69FB2B6DC147}" dt="2026-01-23T16:47:29.986" v="1855"/>
          <ac:spMkLst>
            <pc:docMk/>
            <pc:sldMk cId="3123364845" sldId="515"/>
            <ac:spMk id="65" creationId="{0B8F9338-3775-DE5E-1FBE-7A3B2255FA91}"/>
          </ac:spMkLst>
        </pc:spChg>
        <pc:spChg chg="mod">
          <ac:chgData name="Austin, Ella" userId="659e557b-b174-4577-a446-9aea52f58998" providerId="ADAL" clId="{47E1E9EC-8F12-4C24-A567-69FB2B6DC147}" dt="2026-01-23T16:47:29.986" v="1855"/>
          <ac:spMkLst>
            <pc:docMk/>
            <pc:sldMk cId="3123364845" sldId="515"/>
            <ac:spMk id="66" creationId="{39159945-2F01-D0D5-E22E-A551829C82E6}"/>
          </ac:spMkLst>
        </pc:spChg>
        <pc:spChg chg="mod">
          <ac:chgData name="Austin, Ella" userId="659e557b-b174-4577-a446-9aea52f58998" providerId="ADAL" clId="{47E1E9EC-8F12-4C24-A567-69FB2B6DC147}" dt="2026-01-23T16:47:29.986" v="1855"/>
          <ac:spMkLst>
            <pc:docMk/>
            <pc:sldMk cId="3123364845" sldId="515"/>
            <ac:spMk id="70" creationId="{E76C954F-4370-8FF2-3E37-B7C92CF5F2F7}"/>
          </ac:spMkLst>
        </pc:spChg>
        <pc:spChg chg="mod">
          <ac:chgData name="Austin, Ella" userId="659e557b-b174-4577-a446-9aea52f58998" providerId="ADAL" clId="{47E1E9EC-8F12-4C24-A567-69FB2B6DC147}" dt="2026-01-23T16:47:29.986" v="1855"/>
          <ac:spMkLst>
            <pc:docMk/>
            <pc:sldMk cId="3123364845" sldId="515"/>
            <ac:spMk id="74" creationId="{F7730189-7D72-6835-631A-7EA8BB406504}"/>
          </ac:spMkLst>
        </pc:spChg>
        <pc:spChg chg="mod">
          <ac:chgData name="Austin, Ella" userId="659e557b-b174-4577-a446-9aea52f58998" providerId="ADAL" clId="{47E1E9EC-8F12-4C24-A567-69FB2B6DC147}" dt="2026-01-23T16:47:29.986" v="1855"/>
          <ac:spMkLst>
            <pc:docMk/>
            <pc:sldMk cId="3123364845" sldId="515"/>
            <ac:spMk id="76" creationId="{BE178AC4-C536-5C72-DEB8-2B5ABEB09EDF}"/>
          </ac:spMkLst>
        </pc:spChg>
        <pc:grpChg chg="mod">
          <ac:chgData name="Austin, Ella" userId="659e557b-b174-4577-a446-9aea52f58998" providerId="ADAL" clId="{47E1E9EC-8F12-4C24-A567-69FB2B6DC147}" dt="2026-01-23T16:47:44.019" v="1873" actId="1036"/>
          <ac:grpSpMkLst>
            <pc:docMk/>
            <pc:sldMk cId="3123364845" sldId="515"/>
            <ac:grpSpMk id="4" creationId="{94B9E551-382C-D95F-C16C-8277A6F40D44}"/>
          </ac:grpSpMkLst>
        </pc:grpChg>
      </pc:sldChg>
      <pc:sldChg chg="addSp delSp modSp add mod">
        <pc:chgData name="Austin, Ella" userId="659e557b-b174-4577-a446-9aea52f58998" providerId="ADAL" clId="{47E1E9EC-8F12-4C24-A567-69FB2B6DC147}" dt="2026-01-23T16:48:41.088" v="1887" actId="1076"/>
        <pc:sldMkLst>
          <pc:docMk/>
          <pc:sldMk cId="2108518569" sldId="516"/>
        </pc:sldMkLst>
        <pc:spChg chg="add mod">
          <ac:chgData name="Austin, Ella" userId="659e557b-b174-4577-a446-9aea52f58998" providerId="ADAL" clId="{47E1E9EC-8F12-4C24-A567-69FB2B6DC147}" dt="2026-01-23T16:48:41.088" v="1887" actId="1076"/>
          <ac:spMkLst>
            <pc:docMk/>
            <pc:sldMk cId="2108518569" sldId="516"/>
            <ac:spMk id="3" creationId="{D93C452D-9475-268B-15B1-DF56FF79BC8D}"/>
          </ac:spMkLst>
        </pc:spChg>
        <pc:spChg chg="mod">
          <ac:chgData name="Austin, Ella" userId="659e557b-b174-4577-a446-9aea52f58998" providerId="ADAL" clId="{47E1E9EC-8F12-4C24-A567-69FB2B6DC147}" dt="2026-01-23T16:48:15.738" v="1880" actId="27636"/>
          <ac:spMkLst>
            <pc:docMk/>
            <pc:sldMk cId="2108518569" sldId="516"/>
            <ac:spMk id="6" creationId="{2AF6F426-ED1B-3FB3-0525-0A2F743219B6}"/>
          </ac:spMkLst>
        </pc:spChg>
        <pc:spChg chg="mod">
          <ac:chgData name="Austin, Ella" userId="659e557b-b174-4577-a446-9aea52f58998" providerId="ADAL" clId="{47E1E9EC-8F12-4C24-A567-69FB2B6DC147}" dt="2026-01-23T16:48:23.255" v="1884" actId="27636"/>
          <ac:spMkLst>
            <pc:docMk/>
            <pc:sldMk cId="2108518569" sldId="516"/>
            <ac:spMk id="8" creationId="{A8C16379-6812-CC63-3B3D-F678523BF9B3}"/>
          </ac:spMkLst>
        </pc:spChg>
        <pc:picChg chg="add mod">
          <ac:chgData name="Austin, Ella" userId="659e557b-b174-4577-a446-9aea52f58998" providerId="ADAL" clId="{47E1E9EC-8F12-4C24-A567-69FB2B6DC147}" dt="2026-01-23T16:48:34.010" v="1885"/>
          <ac:picMkLst>
            <pc:docMk/>
            <pc:sldMk cId="2108518569" sldId="516"/>
            <ac:picMk id="2" creationId="{D52937D9-7101-AD83-5593-AF69652D1D3A}"/>
          </ac:picMkLst>
        </pc:picChg>
      </pc:sldChg>
      <pc:sldChg chg="addSp delSp modSp add mod">
        <pc:chgData name="Austin, Ella" userId="659e557b-b174-4577-a446-9aea52f58998" providerId="ADAL" clId="{47E1E9EC-8F12-4C24-A567-69FB2B6DC147}" dt="2026-01-23T16:57:17.919" v="2070" actId="14100"/>
        <pc:sldMkLst>
          <pc:docMk/>
          <pc:sldMk cId="3535499841" sldId="517"/>
        </pc:sldMkLst>
        <pc:spChg chg="mod">
          <ac:chgData name="Austin, Ella" userId="659e557b-b174-4577-a446-9aea52f58998" providerId="ADAL" clId="{47E1E9EC-8F12-4C24-A567-69FB2B6DC147}" dt="2026-01-23T16:50:07.458" v="1957" actId="20577"/>
          <ac:spMkLst>
            <pc:docMk/>
            <pc:sldMk cId="3535499841" sldId="517"/>
            <ac:spMk id="2" creationId="{DBCDB4D3-F810-5616-B3A3-20FD74DD45ED}"/>
          </ac:spMkLst>
        </pc:spChg>
        <pc:picChg chg="add mod">
          <ac:chgData name="Austin, Ella" userId="659e557b-b174-4577-a446-9aea52f58998" providerId="ADAL" clId="{47E1E9EC-8F12-4C24-A567-69FB2B6DC147}" dt="2026-01-23T16:57:17.919" v="2070" actId="14100"/>
          <ac:picMkLst>
            <pc:docMk/>
            <pc:sldMk cId="3535499841" sldId="517"/>
            <ac:picMk id="7" creationId="{C356B0EF-937F-6FE7-2F20-3010FD3ABA09}"/>
          </ac:picMkLst>
        </pc:picChg>
      </pc:sldChg>
      <pc:sldChg chg="addSp modSp add mod">
        <pc:chgData name="Austin, Ella" userId="659e557b-b174-4577-a446-9aea52f58998" providerId="ADAL" clId="{47E1E9EC-8F12-4C24-A567-69FB2B6DC147}" dt="2026-01-23T16:56:13.630" v="2040" actId="1036"/>
        <pc:sldMkLst>
          <pc:docMk/>
          <pc:sldMk cId="4192268345" sldId="518"/>
        </pc:sldMkLst>
        <pc:cxnChg chg="add mod">
          <ac:chgData name="Austin, Ella" userId="659e557b-b174-4577-a446-9aea52f58998" providerId="ADAL" clId="{47E1E9EC-8F12-4C24-A567-69FB2B6DC147}" dt="2026-01-23T16:56:13.630" v="2040" actId="1036"/>
          <ac:cxnSpMkLst>
            <pc:docMk/>
            <pc:sldMk cId="4192268345" sldId="518"/>
            <ac:cxnSpMk id="4" creationId="{2E9A63F7-661E-F134-D55C-E6F6CEA08A3D}"/>
          </ac:cxnSpMkLst>
        </pc:cxnChg>
        <pc:cxnChg chg="mod">
          <ac:chgData name="Austin, Ella" userId="659e557b-b174-4577-a446-9aea52f58998" providerId="ADAL" clId="{47E1E9EC-8F12-4C24-A567-69FB2B6DC147}" dt="2026-01-23T16:55:31.495" v="2021" actId="1035"/>
          <ac:cxnSpMkLst>
            <pc:docMk/>
            <pc:sldMk cId="4192268345" sldId="518"/>
            <ac:cxnSpMk id="13" creationId="{598C4E2D-9D3C-72CF-05B5-50A69522B938}"/>
          </ac:cxnSpMkLst>
        </pc:cxnChg>
        <pc:cxnChg chg="mod">
          <ac:chgData name="Austin, Ella" userId="659e557b-b174-4577-a446-9aea52f58998" providerId="ADAL" clId="{47E1E9EC-8F12-4C24-A567-69FB2B6DC147}" dt="2026-01-23T16:55:29.861" v="2018" actId="1037"/>
          <ac:cxnSpMkLst>
            <pc:docMk/>
            <pc:sldMk cId="4192268345" sldId="518"/>
            <ac:cxnSpMk id="14" creationId="{F99B31E4-76AF-C47D-DB22-FDA221AF692C}"/>
          </ac:cxnSpMkLst>
        </pc:cxnChg>
        <pc:cxnChg chg="mod">
          <ac:chgData name="Austin, Ella" userId="659e557b-b174-4577-a446-9aea52f58998" providerId="ADAL" clId="{47E1E9EC-8F12-4C24-A567-69FB2B6DC147}" dt="2026-01-23T16:55:26.526" v="2014" actId="1036"/>
          <ac:cxnSpMkLst>
            <pc:docMk/>
            <pc:sldMk cId="4192268345" sldId="518"/>
            <ac:cxnSpMk id="16" creationId="{10EB48FC-44AC-3C2C-3322-AB3F16773A41}"/>
          </ac:cxnSpMkLst>
        </pc:cxnChg>
      </pc:sldChg>
      <pc:sldChg chg="addSp delSp modSp add mod ord">
        <pc:chgData name="Austin, Ella" userId="659e557b-b174-4577-a446-9aea52f58998" providerId="ADAL" clId="{47E1E9EC-8F12-4C24-A567-69FB2B6DC147}" dt="2026-01-23T16:57:25.004" v="2072" actId="12788"/>
        <pc:sldMkLst>
          <pc:docMk/>
          <pc:sldMk cId="70538823" sldId="519"/>
        </pc:sldMkLst>
        <pc:spChg chg="mod">
          <ac:chgData name="Austin, Ella" userId="659e557b-b174-4577-a446-9aea52f58998" providerId="ADAL" clId="{47E1E9EC-8F12-4C24-A567-69FB2B6DC147}" dt="2026-01-23T16:56:59.746" v="2066" actId="20577"/>
          <ac:spMkLst>
            <pc:docMk/>
            <pc:sldMk cId="70538823" sldId="519"/>
            <ac:spMk id="2" creationId="{49204A79-BC01-0DC6-A5C6-592DB0DF8028}"/>
          </ac:spMkLst>
        </pc:spChg>
        <pc:picChg chg="add mod">
          <ac:chgData name="Austin, Ella" userId="659e557b-b174-4577-a446-9aea52f58998" providerId="ADAL" clId="{47E1E9EC-8F12-4C24-A567-69FB2B6DC147}" dt="2026-01-23T16:57:25.004" v="2072" actId="12788"/>
          <ac:picMkLst>
            <pc:docMk/>
            <pc:sldMk cId="70538823" sldId="519"/>
            <ac:picMk id="5" creationId="{A33AF600-729D-4BB5-002A-BFAAC939D242}"/>
          </ac:picMkLst>
        </pc:picChg>
      </pc:sldChg>
      <pc:sldChg chg="addSp delSp modSp add mod">
        <pc:chgData name="Austin, Ella" userId="659e557b-b174-4577-a446-9aea52f58998" providerId="ADAL" clId="{47E1E9EC-8F12-4C24-A567-69FB2B6DC147}" dt="2026-01-23T17:07:54.761" v="2105" actId="14100"/>
        <pc:sldMkLst>
          <pc:docMk/>
          <pc:sldMk cId="3608779093" sldId="520"/>
        </pc:sldMkLst>
        <pc:spChg chg="add mod">
          <ac:chgData name="Austin, Ella" userId="659e557b-b174-4577-a446-9aea52f58998" providerId="ADAL" clId="{47E1E9EC-8F12-4C24-A567-69FB2B6DC147}" dt="2026-01-23T17:07:34.093" v="2101" actId="208"/>
          <ac:spMkLst>
            <pc:docMk/>
            <pc:sldMk cId="3608779093" sldId="520"/>
            <ac:spMk id="22" creationId="{B4489DDE-9785-BBA3-FEAA-86DE16B5EEA4}"/>
          </ac:spMkLst>
        </pc:spChg>
        <pc:cxnChg chg="add mod">
          <ac:chgData name="Austin, Ella" userId="659e557b-b174-4577-a446-9aea52f58998" providerId="ADAL" clId="{47E1E9EC-8F12-4C24-A567-69FB2B6DC147}" dt="2026-01-23T16:58:03.289" v="2081" actId="14100"/>
          <ac:cxnSpMkLst>
            <pc:docMk/>
            <pc:sldMk cId="3608779093" sldId="520"/>
            <ac:cxnSpMk id="4" creationId="{79A7027F-C8BA-57B5-DA49-2454267E0E7E}"/>
          </ac:cxnSpMkLst>
        </pc:cxnChg>
        <pc:cxnChg chg="add mod">
          <ac:chgData name="Austin, Ella" userId="659e557b-b174-4577-a446-9aea52f58998" providerId="ADAL" clId="{47E1E9EC-8F12-4C24-A567-69FB2B6DC147}" dt="2026-01-23T16:58:10.889" v="2084" actId="1076"/>
          <ac:cxnSpMkLst>
            <pc:docMk/>
            <pc:sldMk cId="3608779093" sldId="520"/>
            <ac:cxnSpMk id="10" creationId="{E79942B8-6B2E-A0F4-FB8E-6D26D86D7B4D}"/>
          </ac:cxnSpMkLst>
        </pc:cxnChg>
        <pc:cxnChg chg="add mod">
          <ac:chgData name="Austin, Ella" userId="659e557b-b174-4577-a446-9aea52f58998" providerId="ADAL" clId="{47E1E9EC-8F12-4C24-A567-69FB2B6DC147}" dt="2026-01-23T17:07:54.761" v="2105" actId="14100"/>
          <ac:cxnSpMkLst>
            <pc:docMk/>
            <pc:sldMk cId="3608779093" sldId="520"/>
            <ac:cxnSpMk id="12" creationId="{6034069C-97C6-2395-B144-99B57451E052}"/>
          </ac:cxnSpMkLst>
        </pc:cxnChg>
      </pc:sldChg>
      <pc:sldChg chg="addSp delSp modSp add mod ord">
        <pc:chgData name="Austin, Ella" userId="659e557b-b174-4577-a446-9aea52f58998" providerId="ADAL" clId="{47E1E9EC-8F12-4C24-A567-69FB2B6DC147}" dt="2026-01-23T17:11:21.265" v="2184" actId="478"/>
        <pc:sldMkLst>
          <pc:docMk/>
          <pc:sldMk cId="3786882967" sldId="521"/>
        </pc:sldMkLst>
        <pc:spChg chg="mod">
          <ac:chgData name="Austin, Ella" userId="659e557b-b174-4577-a446-9aea52f58998" providerId="ADAL" clId="{47E1E9EC-8F12-4C24-A567-69FB2B6DC147}" dt="2026-01-23T17:09:17.696" v="2145" actId="20577"/>
          <ac:spMkLst>
            <pc:docMk/>
            <pc:sldMk cId="3786882967" sldId="521"/>
            <ac:spMk id="2" creationId="{002111C0-37E7-4860-25EA-DEB83C6AE35D}"/>
          </ac:spMkLst>
        </pc:spChg>
        <pc:picChg chg="add del mod">
          <ac:chgData name="Austin, Ella" userId="659e557b-b174-4577-a446-9aea52f58998" providerId="ADAL" clId="{47E1E9EC-8F12-4C24-A567-69FB2B6DC147}" dt="2026-01-23T17:11:16.672" v="2181" actId="478"/>
          <ac:picMkLst>
            <pc:docMk/>
            <pc:sldMk cId="3786882967" sldId="521"/>
            <ac:picMk id="6" creationId="{D1D584AC-944B-5255-A2DA-DDE3214B7BFC}"/>
          </ac:picMkLst>
        </pc:picChg>
      </pc:sldChg>
      <pc:sldChg chg="addSp modSp add mod">
        <pc:chgData name="Austin, Ella" userId="659e557b-b174-4577-a446-9aea52f58998" providerId="ADAL" clId="{47E1E9EC-8F12-4C24-A567-69FB2B6DC147}" dt="2026-01-23T17:12:43.613" v="2210" actId="14100"/>
        <pc:sldMkLst>
          <pc:docMk/>
          <pc:sldMk cId="985028979" sldId="522"/>
        </pc:sldMkLst>
        <pc:spChg chg="add mod">
          <ac:chgData name="Austin, Ella" userId="659e557b-b174-4577-a446-9aea52f58998" providerId="ADAL" clId="{47E1E9EC-8F12-4C24-A567-69FB2B6DC147}" dt="2026-01-23T17:12:05.779" v="2196" actId="206"/>
          <ac:spMkLst>
            <pc:docMk/>
            <pc:sldMk cId="985028979" sldId="522"/>
            <ac:spMk id="3" creationId="{44FA9C4D-B16E-335A-19B3-CE466740F205}"/>
          </ac:spMkLst>
        </pc:spChg>
        <pc:cxnChg chg="add mod">
          <ac:chgData name="Austin, Ella" userId="659e557b-b174-4577-a446-9aea52f58998" providerId="ADAL" clId="{47E1E9EC-8F12-4C24-A567-69FB2B6DC147}" dt="2026-01-23T17:12:36.053" v="2208" actId="1035"/>
          <ac:cxnSpMkLst>
            <pc:docMk/>
            <pc:sldMk cId="985028979" sldId="522"/>
            <ac:cxnSpMk id="5" creationId="{64474617-7462-35E5-BA5A-B5949B92C8B2}"/>
          </ac:cxnSpMkLst>
        </pc:cxnChg>
        <pc:cxnChg chg="add mod">
          <ac:chgData name="Austin, Ella" userId="659e557b-b174-4577-a446-9aea52f58998" providerId="ADAL" clId="{47E1E9EC-8F12-4C24-A567-69FB2B6DC147}" dt="2026-01-23T17:12:43.613" v="2210" actId="14100"/>
          <ac:cxnSpMkLst>
            <pc:docMk/>
            <pc:sldMk cId="985028979" sldId="522"/>
            <ac:cxnSpMk id="9" creationId="{7BE0C6C7-951A-D4A7-29C8-533ED74176AC}"/>
          </ac:cxnSpMkLst>
        </pc:cxnChg>
      </pc:sldChg>
      <pc:sldChg chg="addSp modSp add mod">
        <pc:chgData name="Austin, Ella" userId="659e557b-b174-4577-a446-9aea52f58998" providerId="ADAL" clId="{47E1E9EC-8F12-4C24-A567-69FB2B6DC147}" dt="2026-01-23T17:15:24.340" v="2221"/>
        <pc:sldMkLst>
          <pc:docMk/>
          <pc:sldMk cId="4015221467" sldId="523"/>
        </pc:sldMkLst>
        <pc:graphicFrameChg chg="add mod modGraphic">
          <ac:chgData name="Austin, Ella" userId="659e557b-b174-4577-a446-9aea52f58998" providerId="ADAL" clId="{47E1E9EC-8F12-4C24-A567-69FB2B6DC147}" dt="2026-01-23T17:15:24.340" v="2221"/>
          <ac:graphicFrameMkLst>
            <pc:docMk/>
            <pc:sldMk cId="4015221467" sldId="523"/>
            <ac:graphicFrameMk id="3" creationId="{D8A89172-B790-B98B-7CD3-4A9B3E711F40}"/>
          </ac:graphicFrameMkLst>
        </pc:graphicFrameChg>
      </pc:sldChg>
      <pc:sldChg chg="addSp delSp modSp add mod">
        <pc:chgData name="Austin, Ella" userId="659e557b-b174-4577-a446-9aea52f58998" providerId="ADAL" clId="{47E1E9EC-8F12-4C24-A567-69FB2B6DC147}" dt="2026-01-23T17:15:19.110" v="2219"/>
        <pc:sldMkLst>
          <pc:docMk/>
          <pc:sldMk cId="3400608103" sldId="524"/>
        </pc:sldMkLst>
        <pc:graphicFrameChg chg="add mod modGraphic">
          <ac:chgData name="Austin, Ella" userId="659e557b-b174-4577-a446-9aea52f58998" providerId="ADAL" clId="{47E1E9EC-8F12-4C24-A567-69FB2B6DC147}" dt="2026-01-23T17:15:19.110" v="2219"/>
          <ac:graphicFrameMkLst>
            <pc:docMk/>
            <pc:sldMk cId="3400608103" sldId="524"/>
            <ac:graphicFrameMk id="4" creationId="{2B4D60E5-09D9-9366-F435-B5E82659AC70}"/>
          </ac:graphicFrameMkLst>
        </pc:graphicFrameChg>
      </pc:sldChg>
      <pc:sldChg chg="addSp modSp add mod ord">
        <pc:chgData name="Austin, Ella" userId="659e557b-b174-4577-a446-9aea52f58998" providerId="ADAL" clId="{47E1E9EC-8F12-4C24-A567-69FB2B6DC147}" dt="2026-01-23T17:18:37.426" v="2290" actId="1076"/>
        <pc:sldMkLst>
          <pc:docMk/>
          <pc:sldMk cId="1766265558" sldId="525"/>
        </pc:sldMkLst>
        <pc:spChg chg="mod">
          <ac:chgData name="Austin, Ella" userId="659e557b-b174-4577-a446-9aea52f58998" providerId="ADAL" clId="{47E1E9EC-8F12-4C24-A567-69FB2B6DC147}" dt="2026-01-23T17:16:17.960" v="2238" actId="20577"/>
          <ac:spMkLst>
            <pc:docMk/>
            <pc:sldMk cId="1766265558" sldId="525"/>
            <ac:spMk id="2" creationId="{DB536A17-EF74-3E5C-9828-FD759B52DC31}"/>
          </ac:spMkLst>
        </pc:spChg>
        <pc:spChg chg="add mod">
          <ac:chgData name="Austin, Ella" userId="659e557b-b174-4577-a446-9aea52f58998" providerId="ADAL" clId="{47E1E9EC-8F12-4C24-A567-69FB2B6DC147}" dt="2026-01-23T17:18:37.426" v="2290" actId="1076"/>
          <ac:spMkLst>
            <pc:docMk/>
            <pc:sldMk cId="1766265558" sldId="525"/>
            <ac:spMk id="5" creationId="{8CB80205-85A3-E52A-50E1-D62F205B7CE5}"/>
          </ac:spMkLst>
        </pc:spChg>
        <pc:picChg chg="add mod">
          <ac:chgData name="Austin, Ella" userId="659e557b-b174-4577-a446-9aea52f58998" providerId="ADAL" clId="{47E1E9EC-8F12-4C24-A567-69FB2B6DC147}" dt="2026-01-23T17:16:59.319" v="2242" actId="12788"/>
          <ac:picMkLst>
            <pc:docMk/>
            <pc:sldMk cId="1766265558" sldId="525"/>
            <ac:picMk id="4" creationId="{8CD5923D-5C53-C986-EAA3-FEFE9E4A292A}"/>
          </ac:picMkLst>
        </pc:picChg>
      </pc:sldChg>
      <pc:sldMasterChg chg="delSldLayout">
        <pc:chgData name="Austin, Ella" userId="659e557b-b174-4577-a446-9aea52f58998" providerId="ADAL" clId="{47E1E9EC-8F12-4C24-A567-69FB2B6DC147}" dt="2026-01-22T22:17:19.157" v="1597" actId="47"/>
        <pc:sldMasterMkLst>
          <pc:docMk/>
          <pc:sldMasterMk cId="1827526458" sldId="2147483648"/>
        </pc:sldMasterMkLst>
      </pc:sldMasterChg>
    </pc:docChg>
  </pc:docChgLst>
  <pc:docChgLst>
    <pc:chgData name="Alessandrini, Stephanie" userId="b32dcddc-cc6e-483a-941c-7f424beb42b3" providerId="ADAL" clId="{7F38E6EC-C035-4254-8D3B-2D2E60574D73}"/>
    <pc:docChg chg="undo custSel modSld">
      <pc:chgData name="Alessandrini, Stephanie" userId="b32dcddc-cc6e-483a-941c-7f424beb42b3" providerId="ADAL" clId="{7F38E6EC-C035-4254-8D3B-2D2E60574D73}" dt="2026-01-26T18:06:48.980" v="11" actId="478"/>
      <pc:docMkLst>
        <pc:docMk/>
      </pc:docMkLst>
      <pc:sldChg chg="addSp delSp modSp mod">
        <pc:chgData name="Alessandrini, Stephanie" userId="b32dcddc-cc6e-483a-941c-7f424beb42b3" providerId="ADAL" clId="{7F38E6EC-C035-4254-8D3B-2D2E60574D73}" dt="2026-01-26T18:06:48.980" v="11" actId="478"/>
        <pc:sldMkLst>
          <pc:docMk/>
          <pc:sldMk cId="3326022803" sldId="443"/>
        </pc:sldMkLst>
        <pc:spChg chg="add del">
          <ac:chgData name="Alessandrini, Stephanie" userId="b32dcddc-cc6e-483a-941c-7f424beb42b3" providerId="ADAL" clId="{7F38E6EC-C035-4254-8D3B-2D2E60574D73}" dt="2026-01-26T18:06:48.980" v="11" actId="478"/>
          <ac:spMkLst>
            <pc:docMk/>
            <pc:sldMk cId="3326022803" sldId="443"/>
            <ac:spMk id="6" creationId="{AAD58A14-575E-8FC6-7A1B-CEB7ED5FE5FD}"/>
          </ac:spMkLst>
        </pc:spChg>
        <pc:spChg chg="add del">
          <ac:chgData name="Alessandrini, Stephanie" userId="b32dcddc-cc6e-483a-941c-7f424beb42b3" providerId="ADAL" clId="{7F38E6EC-C035-4254-8D3B-2D2E60574D73}" dt="2026-01-26T18:06:46.929" v="8" actId="478"/>
          <ac:spMkLst>
            <pc:docMk/>
            <pc:sldMk cId="3326022803" sldId="443"/>
            <ac:spMk id="13" creationId="{07729623-F68F-6421-2C88-293F683739AC}"/>
          </ac:spMkLst>
        </pc:spChg>
        <pc:spChg chg="mod">
          <ac:chgData name="Alessandrini, Stephanie" userId="b32dcddc-cc6e-483a-941c-7f424beb42b3" providerId="ADAL" clId="{7F38E6EC-C035-4254-8D3B-2D2E60574D73}" dt="2026-01-26T18:06:46.306" v="7" actId="6549"/>
          <ac:spMkLst>
            <pc:docMk/>
            <pc:sldMk cId="3326022803" sldId="443"/>
            <ac:spMk id="16" creationId="{D00016FE-0DA9-DC16-D956-E83FFDA3A822}"/>
          </ac:spMkLst>
        </pc:spChg>
        <pc:spChg chg="add del">
          <ac:chgData name="Alessandrini, Stephanie" userId="b32dcddc-cc6e-483a-941c-7f424beb42b3" providerId="ADAL" clId="{7F38E6EC-C035-4254-8D3B-2D2E60574D73}" dt="2026-01-26T18:06:37.147" v="4" actId="478"/>
          <ac:spMkLst>
            <pc:docMk/>
            <pc:sldMk cId="3326022803" sldId="443"/>
            <ac:spMk id="24" creationId="{6C01EBBD-73FB-5B96-6A7B-1EC4D07F58A4}"/>
          </ac:spMkLst>
        </pc:spChg>
        <pc:spChg chg="add del">
          <ac:chgData name="Alessandrini, Stephanie" userId="b32dcddc-cc6e-483a-941c-7f424beb42b3" providerId="ADAL" clId="{7F38E6EC-C035-4254-8D3B-2D2E60574D73}" dt="2026-01-26T18:06:47.861" v="9" actId="478"/>
          <ac:spMkLst>
            <pc:docMk/>
            <pc:sldMk cId="3326022803" sldId="443"/>
            <ac:spMk id="26" creationId="{90630DFC-99D6-ED87-CB94-0D8B74B505AA}"/>
          </ac:spMkLst>
        </pc:spChg>
        <pc:picChg chg="add del">
          <ac:chgData name="Alessandrini, Stephanie" userId="b32dcddc-cc6e-483a-941c-7f424beb42b3" providerId="ADAL" clId="{7F38E6EC-C035-4254-8D3B-2D2E60574D73}" dt="2026-01-26T18:06:48.340" v="10" actId="478"/>
          <ac:picMkLst>
            <pc:docMk/>
            <pc:sldMk cId="3326022803" sldId="443"/>
            <ac:picMk id="14" creationId="{4A79F2A8-C7E8-06FB-7682-3B5BA0C34ED0}"/>
          </ac:picMkLst>
        </pc:picChg>
      </pc:sldChg>
    </pc:docChg>
  </pc:docChgLst>
  <pc:docChgLst>
    <pc:chgData name="Austin, Ella" userId="S::ella.austin@stantec.com::659e557b-b174-4577-a446-9aea52f58998" providerId="AD" clId="Web-{B290541E-AD21-4BF3-67FE-1266593E18E4}"/>
    <pc:docChg chg="delSld modSld">
      <pc:chgData name="Austin, Ella" userId="S::ella.austin@stantec.com::659e557b-b174-4577-a446-9aea52f58998" providerId="AD" clId="Web-{B290541E-AD21-4BF3-67FE-1266593E18E4}" dt="2026-01-22T21:28:27.922" v="8" actId="1076"/>
      <pc:docMkLst>
        <pc:docMk/>
      </pc:docMkLst>
      <pc:sldChg chg="addSp delSp modSp">
        <pc:chgData name="Austin, Ella" userId="S::ella.austin@stantec.com::659e557b-b174-4577-a446-9aea52f58998" providerId="AD" clId="Web-{B290541E-AD21-4BF3-67FE-1266593E18E4}" dt="2026-01-22T21:28:27.922" v="8" actId="1076"/>
        <pc:sldMkLst>
          <pc:docMk/>
          <pc:sldMk cId="474395004" sldId="337"/>
        </pc:sldMkLst>
        <pc:spChg chg="mod">
          <ac:chgData name="Austin, Ella" userId="S::ella.austin@stantec.com::659e557b-b174-4577-a446-9aea52f58998" providerId="AD" clId="Web-{B290541E-AD21-4BF3-67FE-1266593E18E4}" dt="2026-01-22T21:28:27.875" v="7" actId="1076"/>
          <ac:spMkLst>
            <pc:docMk/>
            <pc:sldMk cId="474395004" sldId="337"/>
            <ac:spMk id="7" creationId="{CDF4DDDF-FAFF-2369-A733-69F90CA1199D}"/>
          </ac:spMkLst>
        </pc:spChg>
        <pc:grpChg chg="mod">
          <ac:chgData name="Austin, Ella" userId="S::ella.austin@stantec.com::659e557b-b174-4577-a446-9aea52f58998" providerId="AD" clId="Web-{B290541E-AD21-4BF3-67FE-1266593E18E4}" dt="2026-01-22T21:28:27.922" v="8" actId="1076"/>
          <ac:grpSpMkLst>
            <pc:docMk/>
            <pc:sldMk cId="474395004" sldId="337"/>
            <ac:grpSpMk id="57" creationId="{65F39596-A594-10EA-14C1-331F3D11AE36}"/>
          </ac:grpSpMkLst>
        </pc:grpChg>
        <pc:picChg chg="mod">
          <ac:chgData name="Austin, Ella" userId="S::ella.austin@stantec.com::659e557b-b174-4577-a446-9aea52f58998" providerId="AD" clId="Web-{B290541E-AD21-4BF3-67FE-1266593E18E4}" dt="2026-01-22T21:28:16.813" v="6" actId="14100"/>
          <ac:picMkLst>
            <pc:docMk/>
            <pc:sldMk cId="474395004" sldId="337"/>
            <ac:picMk id="4" creationId="{E4A02F46-C98C-438D-5F5B-9C600B61DC6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3C7DA2-6B0C-4F13-82E7-C322674C1D97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B776EB-EFE6-4676-9037-36E6AD98C4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7771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DF6423-1E02-4BF3-8B63-34B38004974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5754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>
                <a:solidFill>
                  <a:srgbClr val="5C5C5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Raincheck Program: Protect &amp; restore Buffalo’s waterways</a:t>
            </a:r>
          </a:p>
          <a:p>
            <a:pPr lvl="1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>
                <a:solidFill>
                  <a:srgbClr val="5C5C5C"/>
                </a:solidFill>
                <a:latin typeface="Segoe UI"/>
                <a:cs typeface="Segoe UI"/>
              </a:rPr>
              <a:t>BSA’s overall goal is to manage 569 acres of impervious area by 2034</a:t>
            </a:r>
          </a:p>
          <a:p>
            <a:pPr lvl="1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>
                <a:solidFill>
                  <a:srgbClr val="5C5C5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Raincheck 2.0 (Current Phase of Green Stormwater Infrastructure Program)—Public partnerships &amp; public streets</a:t>
            </a:r>
          </a:p>
          <a:p>
            <a:pPr lvl="1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>
                <a:solidFill>
                  <a:srgbClr val="5C5C5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Raincheck 2.0 targets 6 priority CSO basins </a:t>
            </a:r>
          </a:p>
          <a:p>
            <a:pPr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5C5C5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Environmental Impact Bond (EIB): $54 million for GSI</a:t>
            </a:r>
            <a:endParaRPr lang="en-US" sz="1600">
              <a:solidFill>
                <a:srgbClr val="5C5C5C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1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>
                <a:solidFill>
                  <a:srgbClr val="5C5C5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Manage 200 acres of impervious area through green infrastructure by 2028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B776EB-EFE6-4676-9037-36E6AD98C47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1692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/>
              <a:t>The </a:t>
            </a:r>
            <a:r>
              <a:rPr lang="en-US" sz="1200" b="1"/>
              <a:t>six priority basins </a:t>
            </a:r>
            <a:r>
              <a:rPr lang="en-US" sz="1200"/>
              <a:t>identified for implementing GSI in the </a:t>
            </a:r>
            <a:r>
              <a:rPr lang="en-US" sz="1200" err="1"/>
              <a:t>RainCheck</a:t>
            </a:r>
            <a:r>
              <a:rPr lang="en-US" sz="1200"/>
              <a:t> 2.0 program are located across Buffalo’s East Side, in Downtown Buffalo and in South Buffalo.</a:t>
            </a:r>
          </a:p>
          <a:p>
            <a:r>
              <a:rPr lang="en-US" sz="1200"/>
              <a:t>They encompass 25% of the city’s land area and nearly half of the city’s population</a:t>
            </a:r>
          </a:p>
          <a:p>
            <a:r>
              <a:rPr lang="en-US" sz="1200"/>
              <a:t>They were chosen to have the greatest impact on water quality and public health in Buffalo by improving basins with high numbers of combined sewer overflow events. 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B776EB-EFE6-4676-9037-36E6AD98C47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4350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99F515-C00E-E9F7-B821-6CE7C9156C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EBC1C9-CA07-3010-90E2-B78AD4E751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E2B269-B28E-ABD2-EEA5-9A4E991B03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81F69-D317-49B0-A5C6-FFA21F56D4F6}" type="datetime1">
              <a:rPr lang="en-US" smtClean="0"/>
              <a:t>1/27/2026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781853-6591-1EC4-45E0-F0B92F407F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3A774B-0C33-84E9-8E42-272BBEA15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2A166-F3A8-4CED-812A-791463103B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8719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CC6418-59EA-A406-3BFA-622DE82DBF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BD6C92-D08C-7C47-B2CD-CF6DDC82A2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CCF3C6-E676-A5B8-D51F-474BEAC8EB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88FD7-0350-40D8-880E-FF3283AC7B0D}" type="datetime1">
              <a:rPr lang="en-US" smtClean="0"/>
              <a:t>1/27/2026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120598-0D86-CC7F-7AA5-9FFF6CE83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DF850B-1D2F-FFB5-B1B3-78285D0C6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2A166-F3A8-4CED-812A-791463103B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2561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3D6FFAF-690D-2B39-FEC4-2A043399DCC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C3F5B2-A246-7102-F0E9-2ED06A61F5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E480D4-FA80-5DE4-54A0-7923235201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4E253-08A4-483B-B0F7-3E89FE92A5DE}" type="datetime1">
              <a:rPr lang="en-US" smtClean="0"/>
              <a:t>1/27/2026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CABCC6-6DCF-74D4-06C2-D68D56724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1D399E-AC6F-BB35-9823-7B51BB80C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2A166-F3A8-4CED-812A-791463103B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401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lth - Smal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467714B-681A-4875-A6B9-8B05ADFCF83A}"/>
              </a:ext>
            </a:extLst>
          </p:cNvPr>
          <p:cNvSpPr/>
          <p:nvPr userDrawn="1"/>
        </p:nvSpPr>
        <p:spPr>
          <a:xfrm>
            <a:off x="0" y="6705601"/>
            <a:ext cx="12192000" cy="173998"/>
          </a:xfrm>
          <a:prstGeom prst="rect">
            <a:avLst/>
          </a:prstGeom>
          <a:solidFill>
            <a:srgbClr val="ED6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B85835C-3292-D3B8-BA9F-BFDA1137EC33}"/>
              </a:ext>
            </a:extLst>
          </p:cNvPr>
          <p:cNvCxnSpPr/>
          <p:nvPr userDrawn="1"/>
        </p:nvCxnSpPr>
        <p:spPr>
          <a:xfrm>
            <a:off x="11582400" y="152396"/>
            <a:ext cx="0" cy="655320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FAF259F-8DE3-35A0-6027-521AF71E2CF1}"/>
              </a:ext>
            </a:extLst>
          </p:cNvPr>
          <p:cNvCxnSpPr/>
          <p:nvPr userDrawn="1"/>
        </p:nvCxnSpPr>
        <p:spPr>
          <a:xfrm>
            <a:off x="5554663" y="152396"/>
            <a:ext cx="0" cy="655320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5E2EFA5-5B96-B4AF-7841-6F8D5E5045E0}"/>
              </a:ext>
            </a:extLst>
          </p:cNvPr>
          <p:cNvCxnSpPr>
            <a:cxnSpLocks/>
          </p:cNvCxnSpPr>
          <p:nvPr userDrawn="1"/>
        </p:nvCxnSpPr>
        <p:spPr>
          <a:xfrm>
            <a:off x="609600" y="1062567"/>
            <a:ext cx="4945063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B6BC5EE-92C9-9E54-216A-CE729A0B44A0}"/>
              </a:ext>
            </a:extLst>
          </p:cNvPr>
          <p:cNvCxnSpPr>
            <a:cxnSpLocks/>
          </p:cNvCxnSpPr>
          <p:nvPr userDrawn="1"/>
        </p:nvCxnSpPr>
        <p:spPr>
          <a:xfrm>
            <a:off x="609600" y="6096000"/>
            <a:ext cx="4945063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374C12E4-3FB1-61A9-7E5B-4A622365625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66800" y="1305560"/>
            <a:ext cx="4333876" cy="1437632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3000" b="1" spc="-60" baseline="0">
                <a:latin typeface="Amasis MT Pro" panose="02040504050005020304" pitchFamily="18" charset="0"/>
              </a:defRPr>
            </a:lvl1pPr>
          </a:lstStyle>
          <a:p>
            <a:pPr lvl="0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497D402-B15E-C087-D78C-BA439F277072}"/>
              </a:ext>
            </a:extLst>
          </p:cNvPr>
          <p:cNvCxnSpPr>
            <a:cxnSpLocks/>
          </p:cNvCxnSpPr>
          <p:nvPr userDrawn="1"/>
        </p:nvCxnSpPr>
        <p:spPr>
          <a:xfrm>
            <a:off x="603284" y="2895594"/>
            <a:ext cx="4951379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C4108D2-C5D1-5001-70ED-FCA615538CFC}"/>
              </a:ext>
            </a:extLst>
          </p:cNvPr>
          <p:cNvCxnSpPr>
            <a:cxnSpLocks/>
          </p:cNvCxnSpPr>
          <p:nvPr userDrawn="1"/>
        </p:nvCxnSpPr>
        <p:spPr>
          <a:xfrm>
            <a:off x="609600" y="605367"/>
            <a:ext cx="4945063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Graphic 20">
            <a:extLst>
              <a:ext uri="{FF2B5EF4-FFF2-40B4-BE49-F238E27FC236}">
                <a16:creationId xmlns:a16="http://schemas.microsoft.com/office/drawing/2014/main" id="{F14E50E6-235C-2DB0-E798-28400E96A2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6307" y="6311743"/>
            <a:ext cx="1353044" cy="21363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278691C-0429-FEB1-1839-BB8AEA81E289}"/>
              </a:ext>
            </a:extLst>
          </p:cNvPr>
          <p:cNvSpPr txBox="1"/>
          <p:nvPr userDrawn="1"/>
        </p:nvSpPr>
        <p:spPr>
          <a:xfrm>
            <a:off x="1066307" y="695959"/>
            <a:ext cx="4329974" cy="276016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US" sz="1400" b="1">
                <a:latin typeface="Arial" panose="020B0604020202020204" pitchFamily="34" charset="0"/>
                <a:cs typeface="Arial" panose="020B0604020202020204" pitchFamily="34" charset="0"/>
              </a:rPr>
              <a:t>HSSE: Health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15F087D-93E5-B6ED-843C-462D5D0B1D52}"/>
              </a:ext>
            </a:extLst>
          </p:cNvPr>
          <p:cNvSpPr txBox="1"/>
          <p:nvPr userDrawn="1"/>
        </p:nvSpPr>
        <p:spPr>
          <a:xfrm rot="5400000">
            <a:off x="8689796" y="3203383"/>
            <a:ext cx="6400792" cy="298818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US" sz="1400" b="1">
                <a:latin typeface="Amasis MT Pro" panose="02040504050005020304" pitchFamily="18" charset="0"/>
                <a:cs typeface="Arial" panose="020B0604020202020204" pitchFamily="34" charset="0"/>
              </a:rPr>
              <a:t>Stantec Moment</a:t>
            </a:r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99EB9AA5-4CFB-0A74-5D6E-E3C7A114CB9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001117" y="609600"/>
            <a:ext cx="5124084" cy="54864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2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spcBef>
                <a:spcPts val="600"/>
              </a:spcBef>
              <a:buNone/>
              <a:defRPr sz="1200"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ct val="100000"/>
              </a:lnSpc>
              <a:spcBef>
                <a:spcPts val="600"/>
              </a:spcBef>
              <a:buNone/>
              <a:defRPr sz="1200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ct val="100000"/>
              </a:lnSpc>
              <a:spcBef>
                <a:spcPts val="600"/>
              </a:spcBef>
              <a:buNone/>
              <a:defRPr sz="1200" baseline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ct val="100000"/>
              </a:lnSpc>
              <a:spcBef>
                <a:spcPts val="600"/>
              </a:spcBef>
              <a:buNone/>
              <a:defRPr sz="1200" baseline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Picture Placeholder 12">
            <a:extLst>
              <a:ext uri="{FF2B5EF4-FFF2-40B4-BE49-F238E27FC236}">
                <a16:creationId xmlns:a16="http://schemas.microsoft.com/office/drawing/2014/main" id="{9AAF4A3C-2409-DC37-2F9B-D8CA9B95C48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62000" y="3047992"/>
            <a:ext cx="4637086" cy="2895608"/>
          </a:xfrm>
          <a:prstGeom prst="roundRect">
            <a:avLst>
              <a:gd name="adj" fmla="val 1378"/>
            </a:avLst>
          </a:prstGeom>
        </p:spPr>
        <p:txBody>
          <a:bodyPr/>
          <a:lstStyle>
            <a:lvl1pPr marL="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8474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b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riangle 13">
            <a:extLst>
              <a:ext uri="{FF2B5EF4-FFF2-40B4-BE49-F238E27FC236}">
                <a16:creationId xmlns:a16="http://schemas.microsoft.com/office/drawing/2014/main" id="{9022ABAE-36D6-40AC-8753-9B2D574439B7}"/>
              </a:ext>
            </a:extLst>
          </p:cNvPr>
          <p:cNvSpPr/>
          <p:nvPr userDrawn="1"/>
        </p:nvSpPr>
        <p:spPr>
          <a:xfrm rot="5400000">
            <a:off x="-27984" y="542476"/>
            <a:ext cx="405770" cy="349802"/>
          </a:xfrm>
          <a:prstGeom prst="triangle">
            <a:avLst/>
          </a:prstGeom>
          <a:solidFill>
            <a:srgbClr val="7AB3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b="0" i="0">
              <a:latin typeface="Segoe UI" panose="020B0502040204020203" pitchFamily="34" charset="0"/>
            </a:endParaRP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3B4B4603-3F60-422B-863B-A3CB3AE2C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95300"/>
            <a:ext cx="10515600" cy="63627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>
              <a:defRPr lang="en-US" dirty="0"/>
            </a:lvl1pPr>
          </a:lstStyle>
          <a:p>
            <a:pPr lvl="0" defTabSz="914377"/>
            <a:r>
              <a:rPr lang="en-US"/>
              <a:t>Click to edit Master title style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FC4FC09B-4D98-4BBF-9486-F05359CE93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2722"/>
            <a:ext cx="10515600" cy="458660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en-US" dirty="0"/>
            </a:lvl1pPr>
            <a:lvl2pPr marL="685800" indent="-228600">
              <a:defRPr lang="en-US" sz="2400" kern="1200" dirty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en-US" sz="2000" kern="1200" dirty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>
              <a:defRPr lang="en-US" dirty="0"/>
            </a:lvl4pPr>
            <a:lvl5pPr>
              <a:defRPr lang="en-US" sz="2000" dirty="0"/>
            </a:lvl5pPr>
          </a:lstStyle>
          <a:p>
            <a:pPr marL="341313" lvl="0" indent="-274320">
              <a:buFont typeface="Segoe UI" panose="020B0502040204020203" pitchFamily="34" charset="0"/>
              <a:buChar char="‒"/>
            </a:pPr>
            <a:r>
              <a:rPr lang="en-US"/>
              <a:t>Click to edit Master text styles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C5F62"/>
              </a:buClr>
              <a:buFont typeface="Segoe UI" panose="020B0502040204020203" pitchFamily="34" charset="0"/>
              <a:buChar char="‒"/>
            </a:pPr>
            <a:r>
              <a:rPr lang="en-US"/>
              <a:t>Second level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C5F62"/>
              </a:buClr>
              <a:buFont typeface="Segoe UI" panose="020B0502040204020203" pitchFamily="34" charset="0"/>
              <a:buChar char="‒"/>
            </a:pPr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822942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6350" y="-6350"/>
            <a:ext cx="12204700" cy="68707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25500" y="3087446"/>
            <a:ext cx="3311525" cy="11893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500" b="0" i="0">
                <a:solidFill>
                  <a:srgbClr val="5C5F61"/>
                </a:solidFill>
                <a:latin typeface="Cambria"/>
                <a:cs typeface="Cambr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rgbClr val="79B3C6"/>
                </a:solidFill>
                <a:latin typeface="Segoe UI"/>
                <a:cs typeface="Segoe U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39990-BA45-4AA0-A66A-F5E6C9870E23}" type="datetime1">
              <a:rPr lang="en-US" smtClean="0"/>
              <a:t>1/27/2026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100" b="0" i="0">
                <a:solidFill>
                  <a:srgbClr val="6C6C6C"/>
                </a:solidFill>
                <a:latin typeface="Segoe UI"/>
                <a:cs typeface="Segoe UI"/>
              </a:defRPr>
            </a:lvl1pPr>
          </a:lstStyle>
          <a:p>
            <a:pPr marL="38100">
              <a:lnSpc>
                <a:spcPct val="100000"/>
              </a:lnSpc>
              <a:spcBef>
                <a:spcPts val="190"/>
              </a:spcBef>
            </a:pPr>
            <a:fld id="{81D60167-4931-47E6-BA6A-407CBD079E47}" type="slidenum">
              <a:rPr spc="-50" dirty="0"/>
              <a:t>‹#›</a:t>
            </a:fld>
            <a:endParaRPr spc="-50"/>
          </a:p>
        </p:txBody>
      </p:sp>
    </p:spTree>
    <p:extLst>
      <p:ext uri="{BB962C8B-B14F-4D97-AF65-F5344CB8AC3E}">
        <p14:creationId xmlns:p14="http://schemas.microsoft.com/office/powerpoint/2010/main" val="38016680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ver_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blue letters&#10;&#10;Description automatically generated">
            <a:extLst>
              <a:ext uri="{FF2B5EF4-FFF2-40B4-BE49-F238E27FC236}">
                <a16:creationId xmlns:a16="http://schemas.microsoft.com/office/drawing/2014/main" id="{07FBFA4B-E781-C11E-1B5B-84D0870584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59528"/>
            <a:ext cx="2543355" cy="662332"/>
          </a:xfrm>
          <a:prstGeom prst="rect">
            <a:avLst/>
          </a:prstGeom>
        </p:spPr>
      </p:pic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3F5DE2D3-43DF-5542-9F7A-DB72C324566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171699" y="-417443"/>
            <a:ext cx="10485439" cy="7832656"/>
          </a:xfrm>
          <a:custGeom>
            <a:avLst/>
            <a:gdLst>
              <a:gd name="connsiteX0" fmla="*/ 4691237 w 10485439"/>
              <a:gd name="connsiteY0" fmla="*/ 0 h 7832656"/>
              <a:gd name="connsiteX1" fmla="*/ 10485439 w 10485439"/>
              <a:gd name="connsiteY1" fmla="*/ 0 h 7832656"/>
              <a:gd name="connsiteX2" fmla="*/ 10485439 w 10485439"/>
              <a:gd name="connsiteY2" fmla="*/ 7832656 h 7832656"/>
              <a:gd name="connsiteX3" fmla="*/ 8813342 w 10485439"/>
              <a:gd name="connsiteY3" fmla="*/ 7832656 h 7832656"/>
              <a:gd name="connsiteX4" fmla="*/ 0 w 10485439"/>
              <a:gd name="connsiteY4" fmla="*/ 2720917 h 78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85439" h="7832656">
                <a:moveTo>
                  <a:pt x="4691237" y="0"/>
                </a:moveTo>
                <a:lnTo>
                  <a:pt x="10485439" y="0"/>
                </a:lnTo>
                <a:lnTo>
                  <a:pt x="10485439" y="7832656"/>
                </a:lnTo>
                <a:lnTo>
                  <a:pt x="8813342" y="7832656"/>
                </a:lnTo>
                <a:lnTo>
                  <a:pt x="0" y="2720917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>
            <a:noAutofit/>
          </a:bodyPr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399B47-871B-D14E-8305-94F173291E7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5775" y="3778178"/>
            <a:ext cx="4143375" cy="26882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800" b="0" spc="200" baseline="0">
                <a:solidFill>
                  <a:srgbClr val="7AB3C7"/>
                </a:solidFill>
              </a:defRPr>
            </a:lvl1pPr>
          </a:lstStyle>
          <a:p>
            <a:pPr lvl="0"/>
            <a:r>
              <a:rPr lang="en-US"/>
              <a:t>SUBHEAD COPY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688E5763-7327-C949-A995-D57690114C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5775" y="4150099"/>
            <a:ext cx="4143375" cy="69297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5400" b="0" i="0" spc="0" baseline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</a:defRPr>
            </a:lvl1pPr>
          </a:lstStyle>
          <a:p>
            <a:pPr lvl="0"/>
            <a:r>
              <a:rPr lang="en-US"/>
              <a:t>Header Copy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1F9CFDEB-A206-D04D-97A2-BAE6C68358D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5775" y="5093186"/>
            <a:ext cx="4143375" cy="26882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 b="0" spc="0" baseline="0">
                <a:solidFill>
                  <a:srgbClr val="595959"/>
                </a:solidFill>
              </a:defRPr>
            </a:lvl1pPr>
          </a:lstStyle>
          <a:p>
            <a:pPr lvl="0"/>
            <a:r>
              <a:rPr lang="en-US"/>
              <a:t>Additional Information</a:t>
            </a:r>
          </a:p>
        </p:txBody>
      </p:sp>
      <p:sp>
        <p:nvSpPr>
          <p:cNvPr id="2" name="Triangle 1">
            <a:extLst>
              <a:ext uri="{FF2B5EF4-FFF2-40B4-BE49-F238E27FC236}">
                <a16:creationId xmlns:a16="http://schemas.microsoft.com/office/drawing/2014/main" id="{4CEEA6DA-CFD2-7C48-B5D8-5721DF51A8F2}"/>
              </a:ext>
            </a:extLst>
          </p:cNvPr>
          <p:cNvSpPr/>
          <p:nvPr userDrawn="1"/>
        </p:nvSpPr>
        <p:spPr>
          <a:xfrm rot="5400000">
            <a:off x="-185694" y="1209897"/>
            <a:ext cx="2536579" cy="2186706"/>
          </a:xfrm>
          <a:prstGeom prst="triangle">
            <a:avLst/>
          </a:prstGeom>
          <a:solidFill>
            <a:srgbClr val="7AB3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Segoe UI" panose="020B0502040204020203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1551966-CC4D-C517-6FC8-30E3A600D7B5}"/>
              </a:ext>
            </a:extLst>
          </p:cNvPr>
          <p:cNvSpPr/>
          <p:nvPr/>
        </p:nvSpPr>
        <p:spPr>
          <a:xfrm>
            <a:off x="485774" y="6223746"/>
            <a:ext cx="8170545" cy="555673"/>
          </a:xfrm>
          <a:prstGeom prst="rect">
            <a:avLst/>
          </a:prstGeom>
          <a:noFill/>
          <a:ln w="6350">
            <a:solidFill>
              <a:srgbClr val="AFABA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91440" rIns="91440" bIns="2743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just">
              <a:lnSpc>
                <a:spcPts val="13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650">
                <a:solidFill>
                  <a:srgbClr val="363738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 </a:t>
            </a:r>
            <a:endParaRPr lang="en-US" sz="1000">
              <a:solidFill>
                <a:srgbClr val="363738"/>
              </a:solidFill>
              <a:effectLst/>
              <a:latin typeface="Segoe UI" panose="020B0502040204020203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5986FA7-6BD4-91EB-10F4-4066A965D8A7}"/>
              </a:ext>
            </a:extLst>
          </p:cNvPr>
          <p:cNvSpPr/>
          <p:nvPr/>
        </p:nvSpPr>
        <p:spPr>
          <a:xfrm>
            <a:off x="571605" y="6101992"/>
            <a:ext cx="2438295" cy="1974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45720" tIns="0" rIns="4572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ts val="13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800" err="1">
                <a:solidFill>
                  <a:srgbClr val="7AB3C7"/>
                </a:solidFill>
                <a:effectLst/>
                <a:latin typeface="Segoe UI Semibold" panose="020B07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BSA</a:t>
            </a:r>
            <a:r>
              <a:rPr lang="en-US" sz="800">
                <a:solidFill>
                  <a:srgbClr val="7AB3C7"/>
                </a:solidFill>
                <a:effectLst/>
                <a:latin typeface="Segoe UI Semibold" panose="020B07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Capital Projects Program Management Team:</a:t>
            </a:r>
            <a:endParaRPr lang="en-US" sz="1050">
              <a:solidFill>
                <a:srgbClr val="363738"/>
              </a:solidFill>
              <a:effectLst/>
              <a:latin typeface="Segoe UI" panose="020B0502040204020203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737315B-B810-0B24-95DA-5D3AA480D8D0}"/>
              </a:ext>
            </a:extLst>
          </p:cNvPr>
          <p:cNvSpPr/>
          <p:nvPr/>
        </p:nvSpPr>
        <p:spPr>
          <a:xfrm>
            <a:off x="2549525" y="6223746"/>
            <a:ext cx="6106795" cy="555673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0" rIns="9144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just">
              <a:lnSpc>
                <a:spcPts val="11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800" spc="-30" baseline="0">
                <a:solidFill>
                  <a:srgbClr val="363738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Arcadis </a:t>
            </a:r>
            <a:r>
              <a:rPr lang="en-US" sz="800" spc="-30" baseline="0">
                <a:solidFill>
                  <a:srgbClr val="7AB3C7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|</a:t>
            </a:r>
            <a:r>
              <a:rPr lang="en-US" sz="800" spc="-30" baseline="0">
                <a:solidFill>
                  <a:srgbClr val="F26724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800" spc="-30" baseline="0">
                <a:solidFill>
                  <a:srgbClr val="363738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JM Davidson Engineering </a:t>
            </a:r>
            <a:r>
              <a:rPr lang="en-US" sz="800" spc="-30" baseline="0">
                <a:solidFill>
                  <a:srgbClr val="7AB3C7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|</a:t>
            </a:r>
            <a:r>
              <a:rPr lang="en-US" sz="800" spc="-30" baseline="0">
                <a:solidFill>
                  <a:srgbClr val="F26724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800" spc="-30" baseline="0">
                <a:solidFill>
                  <a:srgbClr val="363738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Hallmark Planning &amp; Development </a:t>
            </a:r>
            <a:r>
              <a:rPr lang="en-US" sz="800" spc="-30" baseline="0">
                <a:solidFill>
                  <a:srgbClr val="7AB3C7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|</a:t>
            </a:r>
            <a:r>
              <a:rPr lang="en-US" sz="800" spc="-30" baseline="0">
                <a:solidFill>
                  <a:srgbClr val="F26724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800" spc="-30" baseline="0">
                <a:solidFill>
                  <a:srgbClr val="363738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e3 Communications</a:t>
            </a:r>
            <a:r>
              <a:rPr lang="en-US" sz="800" spc="-30" baseline="0">
                <a:solidFill>
                  <a:srgbClr val="F26724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800" spc="-30" baseline="0">
                <a:solidFill>
                  <a:srgbClr val="7AB3C7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| </a:t>
            </a:r>
            <a:r>
              <a:rPr lang="en-US" sz="800" spc="-30" baseline="0">
                <a:solidFill>
                  <a:srgbClr val="363738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Watts Architecture &amp; Engineering </a:t>
            </a:r>
            <a:r>
              <a:rPr lang="en-US" sz="800" spc="-30" baseline="0">
                <a:solidFill>
                  <a:srgbClr val="7AB3C7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|</a:t>
            </a:r>
            <a:r>
              <a:rPr lang="en-US" sz="800" spc="-30" baseline="0">
                <a:solidFill>
                  <a:srgbClr val="F26724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br>
              <a:rPr lang="en-US" sz="800" spc="-30" baseline="0">
                <a:solidFill>
                  <a:srgbClr val="F26724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</a:br>
            <a:r>
              <a:rPr lang="en-US" sz="800" spc="-30" baseline="0">
                <a:solidFill>
                  <a:srgbClr val="363738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CORE Environmental </a:t>
            </a:r>
            <a:r>
              <a:rPr lang="en-US" sz="800" spc="-30" baseline="0">
                <a:solidFill>
                  <a:srgbClr val="7AB3C7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|</a:t>
            </a:r>
            <a:r>
              <a:rPr lang="en-US" sz="800" spc="-30" baseline="0">
                <a:solidFill>
                  <a:srgbClr val="F26724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800" spc="-30" baseline="0">
                <a:solidFill>
                  <a:srgbClr val="363738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Atlantic Testing Laboratories </a:t>
            </a:r>
            <a:r>
              <a:rPr lang="en-US" sz="800" spc="-30" baseline="0">
                <a:solidFill>
                  <a:srgbClr val="7AB3C7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|</a:t>
            </a:r>
            <a:r>
              <a:rPr lang="en-US" sz="800" spc="-30" baseline="0">
                <a:solidFill>
                  <a:srgbClr val="F26724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800" spc="-30" baseline="0" err="1">
                <a:solidFill>
                  <a:srgbClr val="363738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Frandina</a:t>
            </a:r>
            <a:r>
              <a:rPr lang="en-US" sz="800" spc="-30" baseline="0">
                <a:solidFill>
                  <a:srgbClr val="363738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Engineering and Land Surveying </a:t>
            </a:r>
            <a:r>
              <a:rPr lang="en-US" sz="800" spc="-30" baseline="0">
                <a:solidFill>
                  <a:srgbClr val="7AB3C7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|</a:t>
            </a:r>
            <a:r>
              <a:rPr lang="en-US" sz="800" spc="-30" baseline="0">
                <a:solidFill>
                  <a:srgbClr val="F26724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800" spc="-30" baseline="0" err="1">
                <a:solidFill>
                  <a:srgbClr val="363738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KHEOPS</a:t>
            </a:r>
            <a:r>
              <a:rPr lang="en-US" sz="800" spc="-30" baseline="0">
                <a:solidFill>
                  <a:srgbClr val="363738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Architecture, Engineering and Survey </a:t>
            </a:r>
            <a:r>
              <a:rPr lang="en-US" sz="800" spc="-30" baseline="0">
                <a:solidFill>
                  <a:srgbClr val="7AB3C7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|</a:t>
            </a:r>
            <a:r>
              <a:rPr lang="en-US" sz="800" spc="-30" baseline="0">
                <a:solidFill>
                  <a:srgbClr val="F26724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800" spc="-30" baseline="0">
                <a:solidFill>
                  <a:srgbClr val="363738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International Institute of Buffalo </a:t>
            </a:r>
            <a:r>
              <a:rPr lang="en-US" sz="800" spc="-30" baseline="0">
                <a:solidFill>
                  <a:srgbClr val="7AB3C7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|</a:t>
            </a:r>
            <a:r>
              <a:rPr lang="en-US" sz="800" spc="-30" baseline="0">
                <a:solidFill>
                  <a:srgbClr val="F26724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800" spc="-30" baseline="0">
                <a:solidFill>
                  <a:srgbClr val="363738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Jade Stone Engineering </a:t>
            </a:r>
            <a:r>
              <a:rPr lang="en-US" sz="800" spc="-30" baseline="0">
                <a:solidFill>
                  <a:srgbClr val="7AB3C7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|</a:t>
            </a:r>
            <a:r>
              <a:rPr lang="en-US" sz="800" spc="-30" baseline="0">
                <a:solidFill>
                  <a:srgbClr val="F26724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­</a:t>
            </a:r>
            <a:r>
              <a:rPr lang="en-US" sz="800" spc="-30" baseline="0">
                <a:solidFill>
                  <a:srgbClr val="363738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NASCO Construction Services </a:t>
            </a:r>
            <a:r>
              <a:rPr lang="en-US" sz="800" spc="-30" baseline="0">
                <a:solidFill>
                  <a:srgbClr val="7AB3C7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| </a:t>
            </a:r>
            <a:r>
              <a:rPr lang="en-US" sz="800" spc="-30" baseline="0" err="1">
                <a:solidFill>
                  <a:srgbClr val="363738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JKMuir</a:t>
            </a:r>
            <a:r>
              <a:rPr lang="en-US" sz="800" spc="-30" baseline="0">
                <a:solidFill>
                  <a:srgbClr val="363738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800" spc="-30" baseline="0">
                <a:solidFill>
                  <a:srgbClr val="7AB3C7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| </a:t>
            </a:r>
            <a:r>
              <a:rPr lang="en-US" sz="800" spc="-30" baseline="0">
                <a:solidFill>
                  <a:srgbClr val="363738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People Inc</a:t>
            </a:r>
            <a:r>
              <a:rPr lang="en-US" sz="800" kern="1200" spc="-30" baseline="0">
                <a:solidFill>
                  <a:srgbClr val="363738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.</a:t>
            </a:r>
            <a:r>
              <a:rPr lang="en-US" sz="800" spc="-30" baseline="0">
                <a:solidFill>
                  <a:srgbClr val="363738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800" spc="-30" baseline="0">
                <a:solidFill>
                  <a:srgbClr val="7AB3C7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| </a:t>
            </a:r>
            <a:r>
              <a:rPr lang="en-US" sz="800" kern="1200" spc="-30" baseline="0">
                <a:solidFill>
                  <a:srgbClr val="363738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CWD Consulting</a:t>
            </a:r>
            <a:r>
              <a:rPr lang="en-US" sz="800" spc="-30" baseline="0">
                <a:solidFill>
                  <a:srgbClr val="363738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en-US" sz="800" kern="1200" spc="-30" baseline="0">
                <a:solidFill>
                  <a:srgbClr val="7AB3C7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| </a:t>
            </a:r>
            <a:r>
              <a:rPr lang="en-US" sz="800" kern="1200" spc="-30" baseline="0" err="1">
                <a:solidFill>
                  <a:srgbClr val="363738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UDC</a:t>
            </a:r>
            <a:r>
              <a:rPr lang="en-US" sz="800" kern="1200" spc="-30" baseline="0">
                <a:solidFill>
                  <a:srgbClr val="363738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Pro, Inc.</a:t>
            </a:r>
          </a:p>
        </p:txBody>
      </p:sp>
      <p:pic>
        <p:nvPicPr>
          <p:cNvPr id="19" name="Picture 18" descr="A close up of a sign&#10;&#10;Description automatically generated">
            <a:extLst>
              <a:ext uri="{FF2B5EF4-FFF2-40B4-BE49-F238E27FC236}">
                <a16:creationId xmlns:a16="http://schemas.microsoft.com/office/drawing/2014/main" id="{4C472BE6-E5E7-1E40-B7BD-8E8A88D7AA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0619" y="6388302"/>
            <a:ext cx="1866104" cy="2686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4415390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Tex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44">
            <a:extLst>
              <a:ext uri="{FF2B5EF4-FFF2-40B4-BE49-F238E27FC236}">
                <a16:creationId xmlns:a16="http://schemas.microsoft.com/office/drawing/2014/main" id="{781E1257-70DC-2934-47E4-1EB556904E66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334964" y="1268413"/>
            <a:ext cx="11522075" cy="489743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Text Placeholder 44">
            <a:extLst>
              <a:ext uri="{FF2B5EF4-FFF2-40B4-BE49-F238E27FC236}">
                <a16:creationId xmlns:a16="http://schemas.microsoft.com/office/drawing/2014/main" id="{0BB315D0-D51B-C25D-F2D0-821A5D59DF3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34964" y="800101"/>
            <a:ext cx="11522075" cy="32543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600" b="0" cap="all" spc="1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SUBHEAD remove if not needed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F431A5-EBF7-DFFF-3013-F52EE8EF0C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pc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51028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a Content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ADD0096F-65BA-D04D-BCE7-FD6D61907DE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72200" y="0"/>
            <a:ext cx="6019802" cy="6858000"/>
          </a:xfrm>
          <a:prstGeom prst="rect">
            <a:avLst/>
          </a:prstGeom>
          <a:solidFill>
            <a:srgbClr val="F2F2F2"/>
          </a:solidFill>
        </p:spPr>
        <p:txBody>
          <a:bodyPr/>
          <a:lstStyle>
            <a:lvl1pPr marL="0" indent="0">
              <a:buFontTx/>
              <a:buNone/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CD5C1C95-60F9-464B-98D8-B12207C17F4E}"/>
              </a:ext>
            </a:extLst>
          </p:cNvPr>
          <p:cNvSpPr txBox="1">
            <a:spLocks/>
          </p:cNvSpPr>
          <p:nvPr userDrawn="1"/>
        </p:nvSpPr>
        <p:spPr>
          <a:xfrm>
            <a:off x="11620481" y="6356350"/>
            <a:ext cx="394906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C87242B-598D-834B-9259-3AF3C107438A}" type="slidenum">
              <a:rPr lang="en-US" sz="1100" b="0" i="0" smtClean="0">
                <a:solidFill>
                  <a:schemeClr val="bg1"/>
                </a:solidFill>
                <a:latin typeface="Segoe UI" panose="020B0502040204020203" pitchFamily="34" charset="0"/>
              </a:rPr>
              <a:pPr/>
              <a:t>‹#›</a:t>
            </a:fld>
            <a:endParaRPr lang="en-US" sz="1100" b="0" i="0">
              <a:solidFill>
                <a:schemeClr val="bg1"/>
              </a:solidFill>
              <a:latin typeface="Segoe UI" panose="020B0502040204020203" pitchFamily="34" charset="0"/>
            </a:endParaRPr>
          </a:p>
        </p:txBody>
      </p:sp>
      <p:sp>
        <p:nvSpPr>
          <p:cNvPr id="12" name="Slide Number Placeholder 6">
            <a:extLst>
              <a:ext uri="{FF2B5EF4-FFF2-40B4-BE49-F238E27FC236}">
                <a16:creationId xmlns:a16="http://schemas.microsoft.com/office/drawing/2014/main" id="{4A8FF311-0C91-FF46-90AB-9F8CD86B1A23}"/>
              </a:ext>
            </a:extLst>
          </p:cNvPr>
          <p:cNvSpPr txBox="1">
            <a:spLocks/>
          </p:cNvSpPr>
          <p:nvPr userDrawn="1"/>
        </p:nvSpPr>
        <p:spPr>
          <a:xfrm>
            <a:off x="11772881" y="6508750"/>
            <a:ext cx="394906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C87242B-598D-834B-9259-3AF3C107438A}" type="slidenum">
              <a:rPr lang="en-US" sz="1100" b="0" i="0" smtClean="0">
                <a:solidFill>
                  <a:schemeClr val="bg1"/>
                </a:solidFill>
                <a:latin typeface="Segoe UI" panose="020B0502040204020203" pitchFamily="34" charset="0"/>
              </a:rPr>
              <a:pPr/>
              <a:t>‹#›</a:t>
            </a:fld>
            <a:endParaRPr lang="en-US" sz="1100" b="0" i="0">
              <a:solidFill>
                <a:schemeClr val="bg1"/>
              </a:solidFill>
              <a:latin typeface="Segoe UI" panose="020B0502040204020203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B4DF4770-2DDB-DD45-BB08-5C05531F02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95301"/>
            <a:ext cx="4114800" cy="958746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" name="Triangle 13">
            <a:extLst>
              <a:ext uri="{FF2B5EF4-FFF2-40B4-BE49-F238E27FC236}">
                <a16:creationId xmlns:a16="http://schemas.microsoft.com/office/drawing/2014/main" id="{CF76481B-63FA-C944-9790-13EC6A47F6FF}"/>
              </a:ext>
            </a:extLst>
          </p:cNvPr>
          <p:cNvSpPr/>
          <p:nvPr userDrawn="1"/>
        </p:nvSpPr>
        <p:spPr>
          <a:xfrm rot="5400000">
            <a:off x="-27984" y="542476"/>
            <a:ext cx="405770" cy="349802"/>
          </a:xfrm>
          <a:prstGeom prst="triangle">
            <a:avLst/>
          </a:prstGeom>
          <a:solidFill>
            <a:srgbClr val="7AB3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b="0" i="0">
              <a:latin typeface="Segoe UI" panose="020B0502040204020203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8BE83F-8248-E346-A0B7-8E084F072C4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2089652"/>
            <a:ext cx="5013325" cy="416827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en-US" dirty="0"/>
            </a:lvl1pPr>
            <a:lvl2pPr marL="685800" indent="-228600">
              <a:defRPr lang="en-US" sz="2400" kern="1200" dirty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en-US" sz="2000" kern="1200" dirty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>
              <a:defRPr lang="en-US" dirty="0"/>
            </a:lvl4pPr>
            <a:lvl5pPr>
              <a:defRPr lang="en-US" sz="2000" dirty="0"/>
            </a:lvl5pPr>
          </a:lstStyle>
          <a:p>
            <a:pPr marL="341313" lvl="0" indent="-274320">
              <a:buClr>
                <a:srgbClr val="595959"/>
              </a:buClr>
              <a:buFont typeface="Segoe UI" panose="020B0502040204020203" pitchFamily="34" charset="0"/>
              <a:buChar char="‒"/>
            </a:pPr>
            <a:r>
              <a:rPr lang="en-US"/>
              <a:t>Click to edit Master text styles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C5F62"/>
              </a:buClr>
              <a:buFont typeface="Segoe UI" panose="020B0502040204020203" pitchFamily="34" charset="0"/>
              <a:buChar char="‒"/>
            </a:pPr>
            <a:r>
              <a:rPr lang="en-US"/>
              <a:t>Second level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C5F62"/>
              </a:buClr>
              <a:buFont typeface="Segoe UI" panose="020B0502040204020203" pitchFamily="34" charset="0"/>
              <a:buChar char="‒"/>
            </a:pPr>
            <a:r>
              <a:rPr lang="en-US"/>
              <a:t>Third level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7478F28-7B3F-47E8-9DCA-791DB6D9367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637435"/>
            <a:ext cx="4143375" cy="26882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800" b="0" cap="all" spc="200" baseline="0">
                <a:solidFill>
                  <a:srgbClr val="7AB3C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SUBHEAD COPY</a:t>
            </a:r>
          </a:p>
        </p:txBody>
      </p:sp>
    </p:spTree>
    <p:extLst>
      <p:ext uri="{BB962C8B-B14F-4D97-AF65-F5344CB8AC3E}">
        <p14:creationId xmlns:p14="http://schemas.microsoft.com/office/powerpoint/2010/main" val="259417910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b_Title Onl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riangle 13">
            <a:extLst>
              <a:ext uri="{FF2B5EF4-FFF2-40B4-BE49-F238E27FC236}">
                <a16:creationId xmlns:a16="http://schemas.microsoft.com/office/drawing/2014/main" id="{EF927B70-420E-4942-8853-10E0C22327A6}"/>
              </a:ext>
            </a:extLst>
          </p:cNvPr>
          <p:cNvSpPr/>
          <p:nvPr userDrawn="1"/>
        </p:nvSpPr>
        <p:spPr>
          <a:xfrm rot="5400000">
            <a:off x="-27984" y="542476"/>
            <a:ext cx="405770" cy="349802"/>
          </a:xfrm>
          <a:prstGeom prst="triangle">
            <a:avLst/>
          </a:prstGeom>
          <a:solidFill>
            <a:srgbClr val="7AB3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b="0" i="0">
              <a:latin typeface="Segoe UI" panose="020B0502040204020203" pitchFamily="34" charset="0"/>
            </a:endParaRP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5DEC05FC-0B33-4636-8AE6-D3C2CF290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95300"/>
            <a:ext cx="10515600" cy="63627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>
              <a:defRPr lang="en-US" dirty="0"/>
            </a:lvl1pPr>
          </a:lstStyle>
          <a:p>
            <a:pPr lvl="0" defTabSz="914377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555859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b Content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ADD0096F-65BA-D04D-BCE7-FD6D61907DE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72200" y="0"/>
            <a:ext cx="6019802" cy="6858000"/>
          </a:xfrm>
          <a:prstGeom prst="rect">
            <a:avLst/>
          </a:prstGeom>
          <a:solidFill>
            <a:srgbClr val="F2F2F2"/>
          </a:solidFill>
        </p:spPr>
        <p:txBody>
          <a:bodyPr/>
          <a:lstStyle>
            <a:lvl1pPr marL="0" indent="0">
              <a:buFontTx/>
              <a:buNone/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CD5C1C95-60F9-464B-98D8-B12207C17F4E}"/>
              </a:ext>
            </a:extLst>
          </p:cNvPr>
          <p:cNvSpPr txBox="1">
            <a:spLocks/>
          </p:cNvSpPr>
          <p:nvPr userDrawn="1"/>
        </p:nvSpPr>
        <p:spPr>
          <a:xfrm>
            <a:off x="11620481" y="6356350"/>
            <a:ext cx="394906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C87242B-598D-834B-9259-3AF3C107438A}" type="slidenum">
              <a:rPr lang="en-US" sz="1100" b="0" i="0" smtClean="0">
                <a:solidFill>
                  <a:schemeClr val="bg1"/>
                </a:solidFill>
                <a:latin typeface="Segoe UI" panose="020B0502040204020203" pitchFamily="34" charset="0"/>
              </a:rPr>
              <a:pPr/>
              <a:t>‹#›</a:t>
            </a:fld>
            <a:endParaRPr lang="en-US" sz="1100" b="0" i="0">
              <a:solidFill>
                <a:schemeClr val="bg1"/>
              </a:solidFill>
              <a:latin typeface="Segoe UI" panose="020B0502040204020203" pitchFamily="34" charset="0"/>
            </a:endParaRPr>
          </a:p>
        </p:txBody>
      </p:sp>
      <p:sp>
        <p:nvSpPr>
          <p:cNvPr id="12" name="Slide Number Placeholder 6">
            <a:extLst>
              <a:ext uri="{FF2B5EF4-FFF2-40B4-BE49-F238E27FC236}">
                <a16:creationId xmlns:a16="http://schemas.microsoft.com/office/drawing/2014/main" id="{4A8FF311-0C91-FF46-90AB-9F8CD86B1A23}"/>
              </a:ext>
            </a:extLst>
          </p:cNvPr>
          <p:cNvSpPr txBox="1">
            <a:spLocks/>
          </p:cNvSpPr>
          <p:nvPr userDrawn="1"/>
        </p:nvSpPr>
        <p:spPr>
          <a:xfrm>
            <a:off x="11772881" y="6508750"/>
            <a:ext cx="394906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C87242B-598D-834B-9259-3AF3C107438A}" type="slidenum">
              <a:rPr lang="en-US" sz="1100" b="0" i="0" smtClean="0">
                <a:solidFill>
                  <a:schemeClr val="bg1"/>
                </a:solidFill>
                <a:latin typeface="Segoe UI" panose="020B0502040204020203" pitchFamily="34" charset="0"/>
              </a:rPr>
              <a:pPr/>
              <a:t>‹#›</a:t>
            </a:fld>
            <a:endParaRPr lang="en-US" sz="1100" b="0" i="0">
              <a:solidFill>
                <a:schemeClr val="bg1"/>
              </a:solidFill>
              <a:latin typeface="Segoe UI" panose="020B0502040204020203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B4DF4770-2DDB-DD45-BB08-5C05531F02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95301"/>
            <a:ext cx="4114800" cy="958746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" name="Triangle 13">
            <a:extLst>
              <a:ext uri="{FF2B5EF4-FFF2-40B4-BE49-F238E27FC236}">
                <a16:creationId xmlns:a16="http://schemas.microsoft.com/office/drawing/2014/main" id="{CF76481B-63FA-C944-9790-13EC6A47F6FF}"/>
              </a:ext>
            </a:extLst>
          </p:cNvPr>
          <p:cNvSpPr/>
          <p:nvPr userDrawn="1"/>
        </p:nvSpPr>
        <p:spPr>
          <a:xfrm rot="5400000">
            <a:off x="-27984" y="542476"/>
            <a:ext cx="405770" cy="349802"/>
          </a:xfrm>
          <a:prstGeom prst="triangle">
            <a:avLst/>
          </a:prstGeom>
          <a:solidFill>
            <a:srgbClr val="7AB3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b="0" i="0">
              <a:latin typeface="Segoe UI" panose="020B0502040204020203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8BE83F-8248-E346-A0B7-8E084F072C4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1747520"/>
            <a:ext cx="5013325" cy="451040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en-US" dirty="0"/>
            </a:lvl1pPr>
            <a:lvl2pPr marL="685800" indent="-228600">
              <a:defRPr lang="en-US" sz="2400" kern="1200" dirty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en-US" sz="2000" kern="1200" dirty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>
              <a:defRPr lang="en-US" dirty="0"/>
            </a:lvl4pPr>
            <a:lvl5pPr>
              <a:defRPr lang="en-US" sz="2000" dirty="0"/>
            </a:lvl5pPr>
          </a:lstStyle>
          <a:p>
            <a:pPr marL="341313" lvl="0" indent="-274320">
              <a:buClr>
                <a:srgbClr val="595959"/>
              </a:buClr>
              <a:buFont typeface="Segoe UI" panose="020B0502040204020203" pitchFamily="34" charset="0"/>
              <a:buChar char="‒"/>
            </a:pPr>
            <a:r>
              <a:rPr lang="en-US"/>
              <a:t>Click to edit Master text styles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C5F62"/>
              </a:buClr>
              <a:buFont typeface="Segoe UI" panose="020B0502040204020203" pitchFamily="34" charset="0"/>
              <a:buChar char="‒"/>
            </a:pPr>
            <a:r>
              <a:rPr lang="en-US"/>
              <a:t>Second level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C5F62"/>
              </a:buClr>
              <a:buFont typeface="Segoe UI" panose="020B0502040204020203" pitchFamily="34" charset="0"/>
              <a:buChar char="‒"/>
            </a:pPr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05166628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9DB93-4309-8AB8-77B2-722B6FCC6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BAAF44-E3C5-4AC9-54A5-1D6CB5C266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F9EF29-F6DB-6F32-A0F5-FE9F950A5C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44107-5D8B-4BEE-922A-B4B3EB2EE7A4}" type="datetime1">
              <a:rPr lang="en-US" smtClean="0"/>
              <a:t>1/27/2026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E1DD0B-DAC5-74C5-07C3-CD6AA8D388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2159FC-E50B-8E14-2465-388E99AC8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2A166-F3A8-4CED-812A-791463103B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5164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d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2037AB-C794-45AB-8039-588591FCF8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442721"/>
            <a:ext cx="5181600" cy="455363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en-US" dirty="0"/>
            </a:lvl1pPr>
            <a:lvl2pPr marL="685800" indent="-228600">
              <a:defRPr lang="en-US" sz="2400" kern="1200" dirty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en-US" sz="2000" kern="1200" dirty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>
              <a:defRPr lang="en-US" dirty="0"/>
            </a:lvl4pPr>
            <a:lvl5pPr>
              <a:defRPr lang="en-US" sz="2000" dirty="0"/>
            </a:lvl5pPr>
          </a:lstStyle>
          <a:p>
            <a:pPr marL="341313" lvl="0" indent="-274320">
              <a:buFont typeface="Segoe UI" panose="020B0502040204020203" pitchFamily="34" charset="0"/>
              <a:buChar char="‒"/>
            </a:pPr>
            <a:r>
              <a:rPr lang="en-US"/>
              <a:t>Click to edit Master text styles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C5F62"/>
              </a:buClr>
              <a:buFont typeface="Segoe UI" panose="020B0502040204020203" pitchFamily="34" charset="0"/>
              <a:buChar char="‒"/>
            </a:pPr>
            <a:r>
              <a:rPr lang="en-US"/>
              <a:t>Second level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C5F62"/>
              </a:buClr>
              <a:buFont typeface="Segoe UI" panose="020B0502040204020203" pitchFamily="34" charset="0"/>
              <a:buChar char="‒"/>
            </a:pPr>
            <a:r>
              <a:rPr lang="en-US"/>
              <a:t>Third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093320-14E1-4329-922A-5DEDBE544C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442721"/>
            <a:ext cx="5181600" cy="455363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en-US" dirty="0"/>
            </a:lvl1pPr>
            <a:lvl2pPr marL="685800" indent="-228600">
              <a:defRPr lang="en-US" sz="2400" kern="1200" dirty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en-US" sz="2000" kern="1200" dirty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>
              <a:defRPr lang="en-US" dirty="0"/>
            </a:lvl4pPr>
            <a:lvl5pPr>
              <a:defRPr lang="en-US" sz="2000" dirty="0"/>
            </a:lvl5pPr>
          </a:lstStyle>
          <a:p>
            <a:pPr marL="341313" lvl="0" indent="-274320">
              <a:buFont typeface="Segoe UI" panose="020B0502040204020203" pitchFamily="34" charset="0"/>
              <a:buChar char="‒"/>
            </a:pPr>
            <a:r>
              <a:rPr lang="en-US"/>
              <a:t>Click to edit Master text styles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C5F62"/>
              </a:buClr>
              <a:buFont typeface="Segoe UI" panose="020B0502040204020203" pitchFamily="34" charset="0"/>
              <a:buChar char="‒"/>
            </a:pPr>
            <a:r>
              <a:rPr lang="en-US"/>
              <a:t>Second level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C5F62"/>
              </a:buClr>
              <a:buFont typeface="Segoe UI" panose="020B0502040204020203" pitchFamily="34" charset="0"/>
              <a:buChar char="‒"/>
            </a:pPr>
            <a:r>
              <a:rPr lang="en-US"/>
              <a:t>Third level</a:t>
            </a:r>
          </a:p>
        </p:txBody>
      </p:sp>
      <p:sp>
        <p:nvSpPr>
          <p:cNvPr id="11" name="Triangle 13">
            <a:extLst>
              <a:ext uri="{FF2B5EF4-FFF2-40B4-BE49-F238E27FC236}">
                <a16:creationId xmlns:a16="http://schemas.microsoft.com/office/drawing/2014/main" id="{648C02A7-CAC7-4FD8-B0FC-FFDCBBAD40F2}"/>
              </a:ext>
            </a:extLst>
          </p:cNvPr>
          <p:cNvSpPr/>
          <p:nvPr userDrawn="1"/>
        </p:nvSpPr>
        <p:spPr>
          <a:xfrm rot="5400000">
            <a:off x="-27984" y="542476"/>
            <a:ext cx="405770" cy="349802"/>
          </a:xfrm>
          <a:prstGeom prst="triangle">
            <a:avLst/>
          </a:prstGeom>
          <a:solidFill>
            <a:srgbClr val="7AB3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b="0" i="0">
              <a:latin typeface="Segoe UI" panose="020B0502040204020203" pitchFamily="34" charset="0"/>
            </a:endParaRP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1B2B136B-C3F6-46A3-A566-B95576B63D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93776"/>
            <a:ext cx="10515600" cy="63627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>
              <a:defRPr lang="en-US" dirty="0"/>
            </a:lvl1pPr>
          </a:lstStyle>
          <a:p>
            <a:pPr lvl="0" defTabSz="914377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326440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C77BD-488C-332E-6D1A-2BA63B4EC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CE1B84-25D7-F9B6-2D10-58085517B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127E00-0E30-B80E-8F89-2D8D3E142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F6031-45EC-4647-BFBE-05F7D6E2F60C}" type="datetime1">
              <a:rPr lang="en-US" smtClean="0"/>
              <a:t>1/27/2026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647D57-8784-0E12-3083-45099265C9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F2936B-AD30-2DD7-919A-7E1947C73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2A166-F3A8-4CED-812A-791463103B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7231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20AE4-D82C-4289-19FB-030A444B17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A7283E-A23D-E41A-D7E7-D11795519B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45AD25-1E69-FCA5-E38E-BF0662E3A9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0C95F2-869F-D0EE-251A-89C2363C8C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C09C0-A20D-48C2-B050-B12B43848FD6}" type="datetime1">
              <a:rPr lang="en-US" smtClean="0"/>
              <a:t>1/27/2026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738F33-30C0-79B5-70DA-E1DDB556BB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D4F0DB-A1E2-8E34-61FC-412C36C44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2A166-F3A8-4CED-812A-791463103B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6048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3C5022-49B3-5B7F-9A04-D6617F395E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C6BB0C-B10D-071D-E49F-715182E11A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D880F7-48B5-5148-799C-CFC16C2915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4D2C39B-C597-E4ED-92F3-7DF902B5FF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801269-B52E-4612-BC6A-A16D73DF54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8849877-7FE0-67FB-30E8-DA10EC653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6A19A-B7A4-4B13-B7CC-DBF549818079}" type="datetime1">
              <a:rPr lang="en-US" smtClean="0"/>
              <a:t>1/27/2026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251E40A-AA62-0699-599F-28354D05F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4313AA8-0B15-C91E-A939-856B78540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2A166-F3A8-4CED-812A-791463103B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8220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ABA9FE-B2CA-5297-F230-0F792A676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FD5096-A778-C066-DC14-B04F886FEE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F1F94-D492-42E9-B0A3-CCEEC56F00FC}" type="datetime1">
              <a:rPr lang="en-US" smtClean="0"/>
              <a:t>1/27/2026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7BAE62-58AD-1662-9E66-9ED01B6E5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49875A-72D1-A44A-4E00-EC1A6DA98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2A166-F3A8-4CED-812A-791463103B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023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C4038B1-9BE8-96EA-6678-465365FB7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9A991-40F0-47A8-B343-BEE130EFDA84}" type="datetime1">
              <a:rPr lang="en-US" smtClean="0"/>
              <a:t>1/27/2026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FFDD6E3-F2E4-032D-7E63-FDD37F56E9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107F54-0618-C90A-A848-D8153A5FE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2A166-F3A8-4CED-812A-791463103B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6907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EC9AC7-9F13-1060-A5A9-DBFC54A3E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CF49C3-ED59-5B4A-6BE3-3208022479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9EAB0C-8E45-4BDE-3620-1E2C1A3391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5C1943-7EE8-20B8-EF67-BFA4A2500F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5146E-4AB9-4644-9C21-6A864D9E7C01}" type="datetime1">
              <a:rPr lang="en-US" smtClean="0"/>
              <a:t>1/27/2026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37825A-EFF9-A3C6-B816-3604AAED1F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566FE8-851E-29EC-7481-4A1EE853C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2A166-F3A8-4CED-812A-791463103B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653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772F9D-B919-CD3C-B8A1-73A94B9F8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36113C-FBE1-A044-F40F-7EDBD29502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06694F-E2C9-F7BC-B080-4CFE1A0D21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F6C12C-BD0F-D58A-182E-A4B859A23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6B499-CBA0-4F43-9253-3EADEE047A9C}" type="datetime1">
              <a:rPr lang="en-US" smtClean="0"/>
              <a:t>1/27/2026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A6C0B1-62D5-E20E-D138-8568D3247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00ED5A-5F8E-D2F5-E877-3E4FDA5D5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2A166-F3A8-4CED-812A-791463103B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5354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0A851F1-A117-1E30-6913-840426112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03AA5C-8457-EADA-5E7B-FF20A4CBC3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2597FA-6DFC-35DB-D85E-AA6C70CB81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C2D124E-570B-4664-8179-8766F119C3A8}" type="datetime1">
              <a:rPr lang="en-US" smtClean="0"/>
              <a:t>1/27/2026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468751-59C2-156F-C87D-8C865EE344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BD7FCB-D5C9-2C98-A804-3C0D07142D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E2A166-F3A8-4CED-812A-791463103B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526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6" r:id="rId13"/>
    <p:sldLayoutId id="2147483671" r:id="rId14"/>
    <p:sldLayoutId id="2147483672" r:id="rId15"/>
    <p:sldLayoutId id="2147483677" r:id="rId16"/>
    <p:sldLayoutId id="2147483678" r:id="rId17"/>
    <p:sldLayoutId id="2147483680" r:id="rId18"/>
    <p:sldLayoutId id="2147483681" r:id="rId19"/>
    <p:sldLayoutId id="2147483682" r:id="rId2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id="{C764CC94-8CD5-FEF0-2649-47009EDE3853}"/>
              </a:ext>
            </a:extLst>
          </p:cNvPr>
          <p:cNvSpPr txBox="1"/>
          <p:nvPr/>
        </p:nvSpPr>
        <p:spPr>
          <a:xfrm>
            <a:off x="1849967" y="5918200"/>
            <a:ext cx="11430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AD58A14-575E-8FC6-7A1B-CEB7ED5FE5FD}"/>
              </a:ext>
            </a:extLst>
          </p:cNvPr>
          <p:cNvSpPr/>
          <p:nvPr/>
        </p:nvSpPr>
        <p:spPr>
          <a:xfrm>
            <a:off x="485773" y="6229799"/>
            <a:ext cx="8183880" cy="548640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68374DB-B3EC-2959-F919-89E79E13C4D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5775" y="4691075"/>
            <a:ext cx="4978591" cy="1361701"/>
          </a:xfrm>
        </p:spPr>
        <p:txBody>
          <a:bodyPr>
            <a:normAutofit fontScale="92500"/>
          </a:bodyPr>
          <a:lstStyle/>
          <a:p>
            <a:r>
              <a:rPr lang="en-US"/>
              <a:t>BSA GSI Program</a:t>
            </a:r>
          </a:p>
        </p:txBody>
      </p:sp>
      <p:pic>
        <p:nvPicPr>
          <p:cNvPr id="15" name="Picture Placeholder 14" descr="A street with plants on the side&#10;&#10;AI-generated content may be incorrect.">
            <a:extLst>
              <a:ext uri="{FF2B5EF4-FFF2-40B4-BE49-F238E27FC236}">
                <a16:creationId xmlns:a16="http://schemas.microsoft.com/office/drawing/2014/main" id="{4E88E8AA-77E7-640F-0899-086C07EF3DB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5711" b="5711"/>
          <a:stretch>
            <a:fillRect/>
          </a:stretch>
        </p:blipFill>
        <p:spPr>
          <a:xfrm>
            <a:off x="2165408" y="-288169"/>
            <a:ext cx="10016008" cy="7460343"/>
          </a:xfrm>
        </p:spPr>
      </p:pic>
      <p:pic>
        <p:nvPicPr>
          <p:cNvPr id="2" name="object 13">
            <a:extLst>
              <a:ext uri="{FF2B5EF4-FFF2-40B4-BE49-F238E27FC236}">
                <a16:creationId xmlns:a16="http://schemas.microsoft.com/office/drawing/2014/main" id="{559FBC50-C647-994D-AA23-BD59215CF60E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24356" y="1999719"/>
            <a:ext cx="2303272" cy="22170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63C25FD-E00B-24EC-FF4D-A488C709444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162" t="11316" r="3814" b="9407"/>
          <a:stretch>
            <a:fillRect/>
          </a:stretch>
        </p:blipFill>
        <p:spPr>
          <a:xfrm>
            <a:off x="485775" y="3976573"/>
            <a:ext cx="3019506" cy="62992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7729623-F68F-6421-2C88-293F683739AC}"/>
              </a:ext>
            </a:extLst>
          </p:cNvPr>
          <p:cNvSpPr txBox="1"/>
          <p:nvPr/>
        </p:nvSpPr>
        <p:spPr>
          <a:xfrm>
            <a:off x="631825" y="6316049"/>
            <a:ext cx="2003600" cy="43411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14" name="Picture 13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4A79F2A8-C7E8-06FB-7682-3B5BA0C34E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6068" y="6337807"/>
            <a:ext cx="1581747" cy="3971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00016FE-0DA9-DC16-D956-E83FFDA3A822}"/>
              </a:ext>
            </a:extLst>
          </p:cNvPr>
          <p:cNvSpPr txBox="1"/>
          <p:nvPr/>
        </p:nvSpPr>
        <p:spPr>
          <a:xfrm>
            <a:off x="633824" y="6139126"/>
            <a:ext cx="1217167" cy="175433"/>
          </a:xfrm>
          <a:prstGeom prst="rect">
            <a:avLst/>
          </a:prstGeom>
          <a:solidFill>
            <a:srgbClr val="FFFFFF"/>
          </a:solidFill>
        </p:spPr>
        <p:txBody>
          <a:bodyPr wrap="square" lIns="0" tIns="18288" rIns="0" bIns="18288" rtlCol="0" anchor="t">
            <a:spAutoFit/>
          </a:bodyPr>
          <a:lstStyle/>
          <a:p>
            <a:r>
              <a:rPr lang="en-US" sz="900" b="1">
                <a:solidFill>
                  <a:srgbClr val="7AB3C7"/>
                </a:solidFill>
              </a:rPr>
              <a:t> BSA GSI Project Team:</a:t>
            </a:r>
          </a:p>
        </p:txBody>
      </p:sp>
      <p:sp>
        <p:nvSpPr>
          <p:cNvPr id="24" name="Slide Number Placeholder 3">
            <a:extLst>
              <a:ext uri="{FF2B5EF4-FFF2-40B4-BE49-F238E27FC236}">
                <a16:creationId xmlns:a16="http://schemas.microsoft.com/office/drawing/2014/main" id="{6C01EBBD-73FB-5B96-6A7B-1EC4D07F58A4}"/>
              </a:ext>
            </a:extLst>
          </p:cNvPr>
          <p:cNvSpPr txBox="1">
            <a:spLocks/>
          </p:cNvSpPr>
          <p:nvPr/>
        </p:nvSpPr>
        <p:spPr>
          <a:xfrm>
            <a:off x="6318251" y="637540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7E2A166-F3A8-4CED-812A-791463103BCF}" type="slidenum">
              <a:rPr lang="en-US" sz="1200" smtClean="0">
                <a:solidFill>
                  <a:srgbClr val="5C5C5C"/>
                </a:solidFill>
              </a:rPr>
              <a:pPr algn="r"/>
              <a:t>1</a:t>
            </a:fld>
            <a:endParaRPr lang="en-US" sz="1200">
              <a:solidFill>
                <a:srgbClr val="5C5C5C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0630DFC-99D6-ED87-CB94-0D8B74B505AA}"/>
              </a:ext>
            </a:extLst>
          </p:cNvPr>
          <p:cNvSpPr txBox="1"/>
          <p:nvPr/>
        </p:nvSpPr>
        <p:spPr>
          <a:xfrm>
            <a:off x="2632895" y="6251834"/>
            <a:ext cx="5994750" cy="5078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900"/>
              <a:t>AKRF </a:t>
            </a:r>
            <a:r>
              <a:rPr lang="en-US" sz="900">
                <a:solidFill>
                  <a:srgbClr val="7AB3C7"/>
                </a:solidFill>
              </a:rPr>
              <a:t>|</a:t>
            </a:r>
            <a:r>
              <a:rPr lang="en-US" sz="900"/>
              <a:t> Atlantic Testing Laboratories </a:t>
            </a:r>
            <a:r>
              <a:rPr lang="en-US" sz="900">
                <a:solidFill>
                  <a:srgbClr val="7AB3C7"/>
                </a:solidFill>
              </a:rPr>
              <a:t>|</a:t>
            </a:r>
            <a:r>
              <a:rPr lang="en-US" sz="900"/>
              <a:t> Arcadis </a:t>
            </a:r>
            <a:r>
              <a:rPr lang="en-US" sz="900">
                <a:solidFill>
                  <a:srgbClr val="7AB3C7"/>
                </a:solidFill>
              </a:rPr>
              <a:t>|</a:t>
            </a:r>
            <a:r>
              <a:rPr lang="en-US" sz="900"/>
              <a:t> CME Associates </a:t>
            </a:r>
            <a:r>
              <a:rPr lang="en-US" sz="900">
                <a:solidFill>
                  <a:srgbClr val="7AB3C7"/>
                </a:solidFill>
              </a:rPr>
              <a:t>|</a:t>
            </a:r>
            <a:r>
              <a:rPr lang="en-US" sz="900"/>
              <a:t> Hallmark Planning </a:t>
            </a:r>
            <a:r>
              <a:rPr lang="en-US" sz="900">
                <a:solidFill>
                  <a:srgbClr val="7AB3C7"/>
                </a:solidFill>
              </a:rPr>
              <a:t>|</a:t>
            </a:r>
            <a:r>
              <a:rPr lang="en-US" sz="900"/>
              <a:t> JM Davidson Engineering </a:t>
            </a:r>
            <a:r>
              <a:rPr lang="en-US" sz="900">
                <a:solidFill>
                  <a:srgbClr val="7AB3C7"/>
                </a:solidFill>
              </a:rPr>
              <a:t>|</a:t>
            </a:r>
            <a:r>
              <a:rPr lang="en-US" sz="900"/>
              <a:t> KHEOPS Architecture, Engineering and Surveying </a:t>
            </a:r>
            <a:r>
              <a:rPr lang="en-US" sz="900">
                <a:solidFill>
                  <a:srgbClr val="7AB3C7"/>
                </a:solidFill>
              </a:rPr>
              <a:t>|</a:t>
            </a:r>
            <a:r>
              <a:rPr lang="en-US" sz="900"/>
              <a:t> Nussbaumer &amp; Clarke, Inc. </a:t>
            </a:r>
            <a:r>
              <a:rPr lang="en-US" sz="900">
                <a:solidFill>
                  <a:srgbClr val="7AB3C7"/>
                </a:solidFill>
              </a:rPr>
              <a:t>|</a:t>
            </a:r>
            <a:r>
              <a:rPr lang="en-US" sz="900"/>
              <a:t> Ravi Engineering and Land Surveying </a:t>
            </a:r>
            <a:r>
              <a:rPr lang="en-US" sz="900">
                <a:solidFill>
                  <a:srgbClr val="7AB3C7"/>
                </a:solidFill>
              </a:rPr>
              <a:t>| </a:t>
            </a:r>
            <a:r>
              <a:rPr lang="en-US" sz="900"/>
              <a:t>True North Land Surveying </a:t>
            </a:r>
            <a:r>
              <a:rPr lang="en-US" sz="900">
                <a:solidFill>
                  <a:srgbClr val="7AB3C7"/>
                </a:solidFill>
              </a:rPr>
              <a:t>|</a:t>
            </a:r>
            <a:r>
              <a:rPr lang="en-US" sz="900"/>
              <a:t> Watts Architecture and Engineering </a:t>
            </a:r>
            <a:r>
              <a:rPr lang="en-US" sz="900">
                <a:solidFill>
                  <a:srgbClr val="7AB3C7"/>
                </a:solidFill>
              </a:rPr>
              <a:t>|</a:t>
            </a:r>
            <a:r>
              <a:rPr lang="en-US" sz="900"/>
              <a:t> Wendel Companies </a:t>
            </a:r>
            <a:r>
              <a:rPr lang="en-US" sz="900">
                <a:solidFill>
                  <a:srgbClr val="7AB3C7"/>
                </a:solidFill>
              </a:rPr>
              <a:t>|</a:t>
            </a:r>
            <a:r>
              <a:rPr lang="en-US" sz="900"/>
              <a:t> WM Schutt &amp; Associates</a:t>
            </a:r>
          </a:p>
        </p:txBody>
      </p:sp>
    </p:spTree>
    <p:extLst>
      <p:ext uri="{BB962C8B-B14F-4D97-AF65-F5344CB8AC3E}">
        <p14:creationId xmlns:p14="http://schemas.microsoft.com/office/powerpoint/2010/main" val="33260228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AF6F426-ED1B-3FB3-0525-0A2F743219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Program Packages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8C16379-6812-CC63-3B3D-F678523BF9B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Planning phase identified approx. 550 GSI practices across the priority basins to manage 200+ acres of impervious area</a:t>
            </a:r>
          </a:p>
          <a:p>
            <a:r>
              <a:rPr lang="en-US"/>
              <a:t>Practices are split into 14 packages:</a:t>
            </a:r>
          </a:p>
          <a:p>
            <a:pPr lvl="1"/>
            <a:r>
              <a:rPr lang="en-US"/>
              <a:t>Practices are located within the right-of-way, on 19 Buffalo Public School (BPS) properties, 2 Buffalo Municipal Housing Authority (BMHA) sites, and 9 City Park properties </a:t>
            </a:r>
          </a:p>
          <a:p>
            <a:endParaRPr lang="en-US"/>
          </a:p>
        </p:txBody>
      </p:sp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D52937D9-7101-AD83-5593-AF69652D1D3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27984" r="27984"/>
          <a:stretch>
            <a:fillRect/>
          </a:stretch>
        </p:blipFill>
        <p:spPr>
          <a:xfrm>
            <a:off x="6172200" y="0"/>
            <a:ext cx="6019800" cy="685800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93C452D-9475-268B-15B1-DF56FF79BC8D}"/>
              </a:ext>
            </a:extLst>
          </p:cNvPr>
          <p:cNvSpPr txBox="1"/>
          <p:nvPr/>
        </p:nvSpPr>
        <p:spPr>
          <a:xfrm>
            <a:off x="10256195" y="5934759"/>
            <a:ext cx="19358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rgbClr val="5C5C5C"/>
                </a:solidFill>
              </a:rPr>
              <a:t>BPS, BMHA, and Parks Packages are indicated by pins and shaded areas</a:t>
            </a:r>
          </a:p>
        </p:txBody>
      </p:sp>
    </p:spTree>
    <p:extLst>
      <p:ext uri="{BB962C8B-B14F-4D97-AF65-F5344CB8AC3E}">
        <p14:creationId xmlns:p14="http://schemas.microsoft.com/office/powerpoint/2010/main" val="21085185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536A17-EF74-3E5C-9828-FD759B52DC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Green Stormwater Infrastructure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DAA79C8-68FF-716B-B97F-4D0FD7E5AB29}"/>
              </a:ext>
            </a:extLst>
          </p:cNvPr>
          <p:cNvGrpSpPr/>
          <p:nvPr/>
        </p:nvGrpSpPr>
        <p:grpSpPr>
          <a:xfrm>
            <a:off x="592806" y="1193126"/>
            <a:ext cx="11006388" cy="4906482"/>
            <a:chOff x="592806" y="1082956"/>
            <a:chExt cx="11006388" cy="490648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BF30290-867C-6546-7074-5516F0D0492C}"/>
                </a:ext>
              </a:extLst>
            </p:cNvPr>
            <p:cNvSpPr txBox="1"/>
            <p:nvPr/>
          </p:nvSpPr>
          <p:spPr>
            <a:xfrm>
              <a:off x="592806" y="1117896"/>
              <a:ext cx="3610433" cy="28931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</a:pPr>
              <a:r>
                <a:rPr lang="en-US">
                  <a:latin typeface="Segoe UI" panose="020B0502040204020203" pitchFamily="34" charset="0"/>
                  <a:cs typeface="Segoe UI" panose="020B0502040204020203" pitchFamily="34" charset="0"/>
                </a:rPr>
                <a:t>Porous Pavement</a:t>
              </a:r>
            </a:p>
            <a:p>
              <a:pPr algn="ctr">
                <a:spcBef>
                  <a:spcPts val="600"/>
                </a:spcBef>
              </a:pPr>
              <a:endParaRPr lang="en-US"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pPr algn="ctr">
                <a:spcBef>
                  <a:spcPts val="600"/>
                </a:spcBef>
              </a:pPr>
              <a:endParaRPr lang="en-US"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pPr algn="ctr">
                <a:spcBef>
                  <a:spcPts val="600"/>
                </a:spcBef>
              </a:pPr>
              <a:endParaRPr lang="en-US"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pPr algn="ctr">
                <a:spcBef>
                  <a:spcPts val="600"/>
                </a:spcBef>
              </a:pPr>
              <a:endParaRPr lang="en-US"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pPr algn="ctr"/>
              <a:endParaRPr lang="en-US"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pPr algn="ctr"/>
              <a:endParaRPr lang="en-US"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pPr algn="ctr"/>
              <a:endParaRPr lang="en-US"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pPr algn="ctr"/>
              <a:r>
                <a:rPr lang="en-US">
                  <a:latin typeface="Segoe UI" panose="020B0502040204020203" pitchFamily="34" charset="0"/>
                  <a:cs typeface="Segoe UI" panose="020B0502040204020203" pitchFamily="34" charset="0"/>
                </a:rPr>
                <a:t>Underground Storage</a:t>
              </a: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9BDEDB7-0FF7-B1B7-B2B4-10D0DACC74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4864" r="12825"/>
            <a:stretch>
              <a:fillRect/>
            </a:stretch>
          </p:blipFill>
          <p:spPr>
            <a:xfrm>
              <a:off x="1171639" y="3977758"/>
              <a:ext cx="2452767" cy="2011680"/>
            </a:xfrm>
            <a:prstGeom prst="rect">
              <a:avLst/>
            </a:prstGeom>
          </p:spPr>
        </p:pic>
        <p:pic>
          <p:nvPicPr>
            <p:cNvPr id="5" name="Picture 2" descr="Learn more about Porus Pavement">
              <a:extLst>
                <a:ext uri="{FF2B5EF4-FFF2-40B4-BE49-F238E27FC236}">
                  <a16:creationId xmlns:a16="http://schemas.microsoft.com/office/drawing/2014/main" id="{9AB7C4E0-DC6F-C1C3-7586-E385C13F2B2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5" r="7248"/>
            <a:stretch>
              <a:fillRect/>
            </a:stretch>
          </p:blipFill>
          <p:spPr bwMode="auto">
            <a:xfrm>
              <a:off x="1171639" y="1476712"/>
              <a:ext cx="2452767" cy="20116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91E1880-3C06-1989-256D-7938B634F590}"/>
                </a:ext>
              </a:extLst>
            </p:cNvPr>
            <p:cNvSpPr txBox="1"/>
            <p:nvPr/>
          </p:nvSpPr>
          <p:spPr>
            <a:xfrm>
              <a:off x="4290784" y="1082956"/>
              <a:ext cx="3610433" cy="28931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</a:pPr>
              <a:r>
                <a:rPr lang="en-US">
                  <a:latin typeface="Segoe UI" panose="020B0502040204020203" pitchFamily="34" charset="0"/>
                  <a:cs typeface="Segoe UI" panose="020B0502040204020203" pitchFamily="34" charset="0"/>
                </a:rPr>
                <a:t>Rain Gardens/Bioretention</a:t>
              </a:r>
            </a:p>
            <a:p>
              <a:pPr algn="ctr">
                <a:spcBef>
                  <a:spcPts val="600"/>
                </a:spcBef>
              </a:pPr>
              <a:endParaRPr lang="en-US"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pPr algn="ctr">
                <a:spcBef>
                  <a:spcPts val="600"/>
                </a:spcBef>
              </a:pPr>
              <a:endParaRPr lang="en-US"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pPr algn="ctr">
                <a:spcBef>
                  <a:spcPts val="600"/>
                </a:spcBef>
              </a:pPr>
              <a:endParaRPr lang="en-US"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pPr algn="ctr">
                <a:spcBef>
                  <a:spcPts val="600"/>
                </a:spcBef>
              </a:pPr>
              <a:endParaRPr lang="en-US"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pPr algn="ctr"/>
              <a:endParaRPr lang="en-US"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pPr algn="ctr"/>
              <a:endParaRPr lang="en-US"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pPr algn="ctr"/>
              <a:endParaRPr lang="en-US"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pPr algn="ctr"/>
              <a:r>
                <a:rPr lang="en-US">
                  <a:latin typeface="Segoe UI" panose="020B0502040204020203" pitchFamily="34" charset="0"/>
                  <a:cs typeface="Segoe UI" panose="020B0502040204020203" pitchFamily="34" charset="0"/>
                </a:rPr>
                <a:t>Stormwater Planter</a:t>
              </a:r>
              <a:endParaRPr lang="en-US" sz="200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B1D78B0-9C23-4A02-4314-B7452B921A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r="14147"/>
            <a:stretch>
              <a:fillRect/>
            </a:stretch>
          </p:blipFill>
          <p:spPr>
            <a:xfrm>
              <a:off x="4867895" y="1476712"/>
              <a:ext cx="2456211" cy="201168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7F6B5F4-4DA7-23AF-1F59-41F00BFE689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3206" t="15083" r="1933" b="-801"/>
            <a:stretch>
              <a:fillRect/>
            </a:stretch>
          </p:blipFill>
          <p:spPr>
            <a:xfrm>
              <a:off x="4869617" y="3977758"/>
              <a:ext cx="2452767" cy="201168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73A5D8D-4770-8343-986A-B5245BBD524C}"/>
                </a:ext>
              </a:extLst>
            </p:cNvPr>
            <p:cNvSpPr txBox="1"/>
            <p:nvPr/>
          </p:nvSpPr>
          <p:spPr>
            <a:xfrm>
              <a:off x="7988761" y="1131570"/>
              <a:ext cx="3610433" cy="28931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</a:pPr>
              <a:r>
                <a:rPr lang="en-US">
                  <a:latin typeface="Segoe UI" panose="020B0502040204020203" pitchFamily="34" charset="0"/>
                  <a:cs typeface="Segoe UI" panose="020B0502040204020203" pitchFamily="34" charset="0"/>
                </a:rPr>
                <a:t>Stormwater Tree Trench</a:t>
              </a:r>
            </a:p>
            <a:p>
              <a:pPr algn="ctr">
                <a:spcBef>
                  <a:spcPts val="600"/>
                </a:spcBef>
              </a:pPr>
              <a:endParaRPr lang="en-US"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pPr algn="ctr">
                <a:spcBef>
                  <a:spcPts val="600"/>
                </a:spcBef>
              </a:pPr>
              <a:endParaRPr lang="en-US"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pPr algn="ctr">
                <a:spcBef>
                  <a:spcPts val="600"/>
                </a:spcBef>
              </a:pPr>
              <a:endParaRPr lang="en-US"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pPr algn="ctr">
                <a:spcBef>
                  <a:spcPts val="600"/>
                </a:spcBef>
              </a:pPr>
              <a:endParaRPr lang="en-US"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pPr algn="ctr"/>
              <a:endParaRPr lang="en-US"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pPr algn="ctr"/>
              <a:endParaRPr lang="en-US"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pPr algn="ctr"/>
              <a:endParaRPr lang="en-US"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pPr algn="ctr"/>
              <a:r>
                <a:rPr lang="en-US">
                  <a:latin typeface="Segoe UI" panose="020B0502040204020203" pitchFamily="34" charset="0"/>
                  <a:cs typeface="Segoe UI" panose="020B0502040204020203" pitchFamily="34" charset="0"/>
                </a:rPr>
                <a:t>Bioswale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D4B5064-D7A5-A0EA-B25E-2F9C0EAA74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7941" r="21279"/>
            <a:stretch>
              <a:fillRect/>
            </a:stretch>
          </p:blipFill>
          <p:spPr>
            <a:xfrm>
              <a:off x="8587889" y="3977758"/>
              <a:ext cx="2412176" cy="201168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1A2616A-D588-6CF4-C70D-E62CF2666AC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t="14859"/>
            <a:stretch/>
          </p:blipFill>
          <p:spPr>
            <a:xfrm>
              <a:off x="8587889" y="1476712"/>
              <a:ext cx="2412176" cy="20116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620924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CDB4D3-F810-5616-B3A3-20FD74DD45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RainCheck</a:t>
            </a:r>
            <a:r>
              <a:rPr lang="en-US"/>
              <a:t> Stormwater Tree Trenches</a:t>
            </a:r>
          </a:p>
        </p:txBody>
      </p:sp>
      <p:pic>
        <p:nvPicPr>
          <p:cNvPr id="7" name="Content Placeholder 6" descr="A building with trees in front of it&#10;&#10;AI-generated content may be incorrect.">
            <a:extLst>
              <a:ext uri="{FF2B5EF4-FFF2-40B4-BE49-F238E27FC236}">
                <a16:creationId xmlns:a16="http://schemas.microsoft.com/office/drawing/2014/main" id="{C356B0EF-937F-6FE7-2F20-3010FD3ABA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783" y="1443038"/>
            <a:ext cx="7478434" cy="4826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4998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AB26DA-6817-C85F-C5F5-6934B4026B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A96229-3999-089A-9739-E89EEF151B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RainCheck</a:t>
            </a:r>
            <a:r>
              <a:rPr lang="en-US"/>
              <a:t> Stormwater Tree Trenches</a:t>
            </a:r>
          </a:p>
        </p:txBody>
      </p:sp>
      <p:pic>
        <p:nvPicPr>
          <p:cNvPr id="7" name="Content Placeholder 6" descr="A building with trees in front of it&#10;&#10;AI-generated content may be incorrect.">
            <a:extLst>
              <a:ext uri="{FF2B5EF4-FFF2-40B4-BE49-F238E27FC236}">
                <a16:creationId xmlns:a16="http://schemas.microsoft.com/office/drawing/2014/main" id="{66DE9345-A4D7-D512-1E77-B93DC038C5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783" y="1443038"/>
            <a:ext cx="7478434" cy="4826989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854A4C55-199E-B9DC-341A-1570D2EF54FF}"/>
              </a:ext>
            </a:extLst>
          </p:cNvPr>
          <p:cNvSpPr/>
          <p:nvPr/>
        </p:nvSpPr>
        <p:spPr>
          <a:xfrm>
            <a:off x="5574534" y="5003482"/>
            <a:ext cx="822960" cy="822960"/>
          </a:xfrm>
          <a:prstGeom prst="ellipse">
            <a:avLst/>
          </a:prstGeom>
          <a:noFill/>
          <a:ln>
            <a:solidFill>
              <a:srgbClr val="003D5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Connector: Curved 11">
            <a:extLst>
              <a:ext uri="{FF2B5EF4-FFF2-40B4-BE49-F238E27FC236}">
                <a16:creationId xmlns:a16="http://schemas.microsoft.com/office/drawing/2014/main" id="{517F0CFA-6405-593E-8C76-C7F516F2A14E}"/>
              </a:ext>
            </a:extLst>
          </p:cNvPr>
          <p:cNvCxnSpPr/>
          <p:nvPr/>
        </p:nvCxnSpPr>
        <p:spPr>
          <a:xfrm rot="16200000" flipH="1">
            <a:off x="7491242" y="5375655"/>
            <a:ext cx="286439" cy="154236"/>
          </a:xfrm>
          <a:prstGeom prst="curvedConnector3">
            <a:avLst/>
          </a:prstGeom>
          <a:ln>
            <a:solidFill>
              <a:srgbClr val="003D5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: Curved 12">
            <a:extLst>
              <a:ext uri="{FF2B5EF4-FFF2-40B4-BE49-F238E27FC236}">
                <a16:creationId xmlns:a16="http://schemas.microsoft.com/office/drawing/2014/main" id="{598C4E2D-9D3C-72CF-05B5-50A69522B938}"/>
              </a:ext>
            </a:extLst>
          </p:cNvPr>
          <p:cNvCxnSpPr/>
          <p:nvPr/>
        </p:nvCxnSpPr>
        <p:spPr>
          <a:xfrm rot="16200000" flipH="1">
            <a:off x="8466888" y="5166993"/>
            <a:ext cx="286439" cy="154236"/>
          </a:xfrm>
          <a:prstGeom prst="curvedConnector3">
            <a:avLst/>
          </a:prstGeom>
          <a:ln>
            <a:solidFill>
              <a:srgbClr val="003D5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: Curved 13">
            <a:extLst>
              <a:ext uri="{FF2B5EF4-FFF2-40B4-BE49-F238E27FC236}">
                <a16:creationId xmlns:a16="http://schemas.microsoft.com/office/drawing/2014/main" id="{F99B31E4-76AF-C47D-DB22-FDA221AF692C}"/>
              </a:ext>
            </a:extLst>
          </p:cNvPr>
          <p:cNvCxnSpPr>
            <a:cxnSpLocks/>
          </p:cNvCxnSpPr>
          <p:nvPr/>
        </p:nvCxnSpPr>
        <p:spPr>
          <a:xfrm rot="5400000">
            <a:off x="8195005" y="5194625"/>
            <a:ext cx="286439" cy="154236"/>
          </a:xfrm>
          <a:prstGeom prst="curvedConnector3">
            <a:avLst/>
          </a:prstGeom>
          <a:ln>
            <a:solidFill>
              <a:srgbClr val="003D5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ctor: Curved 15">
            <a:extLst>
              <a:ext uri="{FF2B5EF4-FFF2-40B4-BE49-F238E27FC236}">
                <a16:creationId xmlns:a16="http://schemas.microsoft.com/office/drawing/2014/main" id="{10EB48FC-44AC-3C2C-3322-AB3F16773A41}"/>
              </a:ext>
            </a:extLst>
          </p:cNvPr>
          <p:cNvCxnSpPr>
            <a:cxnSpLocks/>
          </p:cNvCxnSpPr>
          <p:nvPr/>
        </p:nvCxnSpPr>
        <p:spPr>
          <a:xfrm rot="5400000">
            <a:off x="7178490" y="5393762"/>
            <a:ext cx="286439" cy="154236"/>
          </a:xfrm>
          <a:prstGeom prst="curvedConnector3">
            <a:avLst/>
          </a:prstGeom>
          <a:ln>
            <a:solidFill>
              <a:srgbClr val="003D5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2E9A63F7-661E-F134-D55C-E6F6CEA08A3D}"/>
              </a:ext>
            </a:extLst>
          </p:cNvPr>
          <p:cNvCxnSpPr>
            <a:cxnSpLocks/>
          </p:cNvCxnSpPr>
          <p:nvPr/>
        </p:nvCxnSpPr>
        <p:spPr>
          <a:xfrm flipV="1">
            <a:off x="6056765" y="5021588"/>
            <a:ext cx="2421949" cy="383849"/>
          </a:xfrm>
          <a:prstGeom prst="straightConnector1">
            <a:avLst/>
          </a:prstGeom>
          <a:ln>
            <a:solidFill>
              <a:srgbClr val="003D5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22683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62E69E-4C1D-2239-4F81-3AC7D18616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204A79-BC01-0DC6-A5C6-592DB0DF80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RainCheck</a:t>
            </a:r>
            <a:r>
              <a:rPr lang="en-US"/>
              <a:t> Stormwater Planters</a:t>
            </a:r>
          </a:p>
        </p:txBody>
      </p:sp>
      <p:pic>
        <p:nvPicPr>
          <p:cNvPr id="5" name="Content Placeholder 4" descr="A crosswalk with people crossing the street&#10;&#10;AI-generated content may be incorrect.">
            <a:extLst>
              <a:ext uri="{FF2B5EF4-FFF2-40B4-BE49-F238E27FC236}">
                <a16:creationId xmlns:a16="http://schemas.microsoft.com/office/drawing/2014/main" id="{A33AF600-729D-4BB5-002A-BFAAC939D2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066" y="1443037"/>
            <a:ext cx="9653869" cy="482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388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57302C-92D3-0CDC-364D-81B03027D8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5FD764-1107-6480-9153-448A094E9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RainCheck</a:t>
            </a:r>
            <a:r>
              <a:rPr lang="en-US"/>
              <a:t> Stormwater Planters</a:t>
            </a:r>
          </a:p>
        </p:txBody>
      </p:sp>
      <p:pic>
        <p:nvPicPr>
          <p:cNvPr id="5" name="Content Placeholder 4" descr="A crosswalk with people crossing the street&#10;&#10;AI-generated content may be incorrect.">
            <a:extLst>
              <a:ext uri="{FF2B5EF4-FFF2-40B4-BE49-F238E27FC236}">
                <a16:creationId xmlns:a16="http://schemas.microsoft.com/office/drawing/2014/main" id="{D8F34E3E-8911-A7C1-3D3C-30EB8621DB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066" y="1443037"/>
            <a:ext cx="9653869" cy="4828032"/>
          </a:xfrm>
          <a:prstGeom prst="rect">
            <a:avLst/>
          </a:prstGeom>
        </p:spPr>
      </p:pic>
      <p:cxnSp>
        <p:nvCxnSpPr>
          <p:cNvPr id="4" name="Connector: Curved 3">
            <a:extLst>
              <a:ext uri="{FF2B5EF4-FFF2-40B4-BE49-F238E27FC236}">
                <a16:creationId xmlns:a16="http://schemas.microsoft.com/office/drawing/2014/main" id="{79A7027F-C8BA-57B5-DA49-2454267E0E7E}"/>
              </a:ext>
            </a:extLst>
          </p:cNvPr>
          <p:cNvCxnSpPr>
            <a:cxnSpLocks/>
          </p:cNvCxnSpPr>
          <p:nvPr/>
        </p:nvCxnSpPr>
        <p:spPr>
          <a:xfrm rot="5400000">
            <a:off x="7890097" y="5119737"/>
            <a:ext cx="977773" cy="443619"/>
          </a:xfrm>
          <a:prstGeom prst="curvedConnector3">
            <a:avLst/>
          </a:prstGeom>
          <a:ln>
            <a:solidFill>
              <a:srgbClr val="003D5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ctor: Curved 9">
            <a:extLst>
              <a:ext uri="{FF2B5EF4-FFF2-40B4-BE49-F238E27FC236}">
                <a16:creationId xmlns:a16="http://schemas.microsoft.com/office/drawing/2014/main" id="{E79942B8-6B2E-A0F4-FB8E-6D26D86D7B4D}"/>
              </a:ext>
            </a:extLst>
          </p:cNvPr>
          <p:cNvCxnSpPr>
            <a:cxnSpLocks/>
          </p:cNvCxnSpPr>
          <p:nvPr/>
        </p:nvCxnSpPr>
        <p:spPr>
          <a:xfrm rot="16200000" flipH="1">
            <a:off x="8440850" y="5119736"/>
            <a:ext cx="977773" cy="443619"/>
          </a:xfrm>
          <a:prstGeom prst="curvedConnector3">
            <a:avLst/>
          </a:prstGeom>
          <a:ln>
            <a:solidFill>
              <a:srgbClr val="003D5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034069C-97C6-2395-B144-99B57451E052}"/>
              </a:ext>
            </a:extLst>
          </p:cNvPr>
          <p:cNvCxnSpPr>
            <a:cxnSpLocks/>
          </p:cNvCxnSpPr>
          <p:nvPr/>
        </p:nvCxnSpPr>
        <p:spPr>
          <a:xfrm>
            <a:off x="7793831" y="4702969"/>
            <a:ext cx="590550" cy="22940"/>
          </a:xfrm>
          <a:prstGeom prst="straightConnector1">
            <a:avLst/>
          </a:prstGeom>
          <a:ln>
            <a:solidFill>
              <a:srgbClr val="003D5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B4489DDE-9785-BBA3-FEAA-86DE16B5EEA4}"/>
              </a:ext>
            </a:extLst>
          </p:cNvPr>
          <p:cNvSpPr/>
          <p:nvPr/>
        </p:nvSpPr>
        <p:spPr>
          <a:xfrm>
            <a:off x="6027067" y="4173648"/>
            <a:ext cx="2311175" cy="552261"/>
          </a:xfrm>
          <a:custGeom>
            <a:avLst/>
            <a:gdLst>
              <a:gd name="connsiteX0" fmla="*/ 165503 w 2311175"/>
              <a:gd name="connsiteY0" fmla="*/ 0 h 552261"/>
              <a:gd name="connsiteX1" fmla="*/ 219824 w 2311175"/>
              <a:gd name="connsiteY1" fmla="*/ 380245 h 552261"/>
              <a:gd name="connsiteX2" fmla="*/ 2311175 w 2311175"/>
              <a:gd name="connsiteY2" fmla="*/ 552261 h 552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11175" h="552261">
                <a:moveTo>
                  <a:pt x="165503" y="0"/>
                </a:moveTo>
                <a:cubicBezTo>
                  <a:pt x="13857" y="144100"/>
                  <a:pt x="-137788" y="288201"/>
                  <a:pt x="219824" y="380245"/>
                </a:cubicBezTo>
                <a:cubicBezTo>
                  <a:pt x="577436" y="472289"/>
                  <a:pt x="1444305" y="512275"/>
                  <a:pt x="2311175" y="552261"/>
                </a:cubicBezTo>
              </a:path>
            </a:pathLst>
          </a:custGeom>
          <a:noFill/>
          <a:ln>
            <a:solidFill>
              <a:srgbClr val="003D5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7790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3F3C5C-7EDB-8E22-9655-DF795B6CA0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2111C0-37E7-4860-25EA-DEB83C6AE3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RainCheck</a:t>
            </a:r>
            <a:r>
              <a:rPr lang="en-US"/>
              <a:t> Porous Pavement</a:t>
            </a:r>
          </a:p>
        </p:txBody>
      </p:sp>
      <p:pic>
        <p:nvPicPr>
          <p:cNvPr id="6" name="Content Placeholder 5" descr="A long shot of a building&#10;&#10;AI-generated content may be incorrect.">
            <a:extLst>
              <a:ext uri="{FF2B5EF4-FFF2-40B4-BE49-F238E27FC236}">
                <a16:creationId xmlns:a16="http://schemas.microsoft.com/office/drawing/2014/main" id="{D1D584AC-944B-5255-A2DA-DDE3214B7B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037" y="1443037"/>
            <a:ext cx="7523926" cy="482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8829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32C094-54D9-D368-2505-62620420EB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E87AD4-0A8D-62BF-6C94-80132BBFEE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RainCheck</a:t>
            </a:r>
            <a:r>
              <a:rPr lang="en-US"/>
              <a:t> Porous Pavement</a:t>
            </a:r>
          </a:p>
        </p:txBody>
      </p:sp>
      <p:pic>
        <p:nvPicPr>
          <p:cNvPr id="6" name="Content Placeholder 5" descr="A long shot of a building&#10;&#10;AI-generated content may be incorrect.">
            <a:extLst>
              <a:ext uri="{FF2B5EF4-FFF2-40B4-BE49-F238E27FC236}">
                <a16:creationId xmlns:a16="http://schemas.microsoft.com/office/drawing/2014/main" id="{18AFCFBA-93F6-2CB8-4D86-399548040C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037" y="1443037"/>
            <a:ext cx="7523926" cy="4828032"/>
          </a:xfrm>
          <a:prstGeom prst="rect">
            <a:avLst/>
          </a:prstGeom>
        </p:spPr>
      </p:pic>
      <p:cxnSp>
        <p:nvCxnSpPr>
          <p:cNvPr id="7" name="Connector: Curved 6">
            <a:extLst>
              <a:ext uri="{FF2B5EF4-FFF2-40B4-BE49-F238E27FC236}">
                <a16:creationId xmlns:a16="http://schemas.microsoft.com/office/drawing/2014/main" id="{75A5D9DF-2F30-4D7B-9EF2-F66493702DC8}"/>
              </a:ext>
            </a:extLst>
          </p:cNvPr>
          <p:cNvCxnSpPr>
            <a:cxnSpLocks/>
          </p:cNvCxnSpPr>
          <p:nvPr/>
        </p:nvCxnSpPr>
        <p:spPr>
          <a:xfrm rot="5400000">
            <a:off x="5699046" y="5057926"/>
            <a:ext cx="650754" cy="199744"/>
          </a:xfrm>
          <a:prstGeom prst="curvedConnector3">
            <a:avLst/>
          </a:prstGeom>
          <a:ln>
            <a:solidFill>
              <a:srgbClr val="003D5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nector: Curved 7">
            <a:extLst>
              <a:ext uri="{FF2B5EF4-FFF2-40B4-BE49-F238E27FC236}">
                <a16:creationId xmlns:a16="http://schemas.microsoft.com/office/drawing/2014/main" id="{4E8AD6F0-7649-1F5E-6DDF-36FF4FB82530}"/>
              </a:ext>
            </a:extLst>
          </p:cNvPr>
          <p:cNvCxnSpPr>
            <a:cxnSpLocks/>
          </p:cNvCxnSpPr>
          <p:nvPr/>
        </p:nvCxnSpPr>
        <p:spPr>
          <a:xfrm rot="16200000" flipH="1">
            <a:off x="6009786" y="5054059"/>
            <a:ext cx="650757" cy="207477"/>
          </a:xfrm>
          <a:prstGeom prst="curvedConnector3">
            <a:avLst/>
          </a:prstGeom>
          <a:ln>
            <a:solidFill>
              <a:srgbClr val="003D5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5E13195-76E9-3D15-837C-644B2CFE0A64}"/>
              </a:ext>
            </a:extLst>
          </p:cNvPr>
          <p:cNvCxnSpPr/>
          <p:nvPr/>
        </p:nvCxnSpPr>
        <p:spPr>
          <a:xfrm>
            <a:off x="3286125" y="4991100"/>
            <a:ext cx="1885950" cy="114300"/>
          </a:xfrm>
          <a:prstGeom prst="straightConnector1">
            <a:avLst/>
          </a:prstGeom>
          <a:ln>
            <a:solidFill>
              <a:srgbClr val="003D5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80918294-21C7-F4E9-A7CD-5DD438D5C89C}"/>
              </a:ext>
            </a:extLst>
          </p:cNvPr>
          <p:cNvSpPr/>
          <p:nvPr/>
        </p:nvSpPr>
        <p:spPr>
          <a:xfrm>
            <a:off x="5368066" y="4796790"/>
            <a:ext cx="502920" cy="502920"/>
          </a:xfrm>
          <a:prstGeom prst="ellipse">
            <a:avLst/>
          </a:prstGeom>
          <a:noFill/>
          <a:ln>
            <a:solidFill>
              <a:srgbClr val="003D5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  <a:p>
            <a:pPr algn="ctr"/>
            <a:endParaRPr lang="en-US"/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44FA9C4D-B16E-335A-19B3-CE466740F205}"/>
              </a:ext>
            </a:extLst>
          </p:cNvPr>
          <p:cNvSpPr/>
          <p:nvPr/>
        </p:nvSpPr>
        <p:spPr>
          <a:xfrm>
            <a:off x="6134851" y="4305238"/>
            <a:ext cx="736254" cy="438122"/>
          </a:xfrm>
          <a:custGeom>
            <a:avLst/>
            <a:gdLst>
              <a:gd name="connsiteX0" fmla="*/ 165503 w 2311175"/>
              <a:gd name="connsiteY0" fmla="*/ 0 h 552261"/>
              <a:gd name="connsiteX1" fmla="*/ 219824 w 2311175"/>
              <a:gd name="connsiteY1" fmla="*/ 380245 h 552261"/>
              <a:gd name="connsiteX2" fmla="*/ 2311175 w 2311175"/>
              <a:gd name="connsiteY2" fmla="*/ 552261 h 552261"/>
              <a:gd name="connsiteX0" fmla="*/ 702011 w 2180933"/>
              <a:gd name="connsiteY0" fmla="*/ 0 h 371286"/>
              <a:gd name="connsiteX1" fmla="*/ 89582 w 2180933"/>
              <a:gd name="connsiteY1" fmla="*/ 199270 h 371286"/>
              <a:gd name="connsiteX2" fmla="*/ 2180933 w 2180933"/>
              <a:gd name="connsiteY2" fmla="*/ 371286 h 371286"/>
              <a:gd name="connsiteX0" fmla="*/ 675853 w 2154775"/>
              <a:gd name="connsiteY0" fmla="*/ 0 h 371286"/>
              <a:gd name="connsiteX1" fmla="*/ 91999 w 2154775"/>
              <a:gd name="connsiteY1" fmla="*/ 94495 h 371286"/>
              <a:gd name="connsiteX2" fmla="*/ 2154775 w 2154775"/>
              <a:gd name="connsiteY2" fmla="*/ 371286 h 371286"/>
              <a:gd name="connsiteX0" fmla="*/ 583854 w 2062776"/>
              <a:gd name="connsiteY0" fmla="*/ 0 h 371286"/>
              <a:gd name="connsiteX1" fmla="*/ 0 w 2062776"/>
              <a:gd name="connsiteY1" fmla="*/ 94495 h 371286"/>
              <a:gd name="connsiteX2" fmla="*/ 2062776 w 2062776"/>
              <a:gd name="connsiteY2" fmla="*/ 371286 h 371286"/>
              <a:gd name="connsiteX0" fmla="*/ 583854 w 2062776"/>
              <a:gd name="connsiteY0" fmla="*/ 16108 h 387394"/>
              <a:gd name="connsiteX1" fmla="*/ 0 w 2062776"/>
              <a:gd name="connsiteY1" fmla="*/ 110603 h 387394"/>
              <a:gd name="connsiteX2" fmla="*/ 2062776 w 2062776"/>
              <a:gd name="connsiteY2" fmla="*/ 387394 h 387394"/>
              <a:gd name="connsiteX0" fmla="*/ 621954 w 2100876"/>
              <a:gd name="connsiteY0" fmla="*/ 1324 h 372610"/>
              <a:gd name="connsiteX1" fmla="*/ 0 w 2100876"/>
              <a:gd name="connsiteY1" fmla="*/ 124394 h 372610"/>
              <a:gd name="connsiteX2" fmla="*/ 2100876 w 2100876"/>
              <a:gd name="connsiteY2" fmla="*/ 372610 h 372610"/>
              <a:gd name="connsiteX0" fmla="*/ 736254 w 2100876"/>
              <a:gd name="connsiteY0" fmla="*/ 1324 h 372610"/>
              <a:gd name="connsiteX1" fmla="*/ 0 w 2100876"/>
              <a:gd name="connsiteY1" fmla="*/ 124394 h 372610"/>
              <a:gd name="connsiteX2" fmla="*/ 2100876 w 2100876"/>
              <a:gd name="connsiteY2" fmla="*/ 372610 h 372610"/>
              <a:gd name="connsiteX0" fmla="*/ 1025726 w 1025726"/>
              <a:gd name="connsiteY0" fmla="*/ 1324 h 439285"/>
              <a:gd name="connsiteX1" fmla="*/ 289472 w 1025726"/>
              <a:gd name="connsiteY1" fmla="*/ 124394 h 439285"/>
              <a:gd name="connsiteX2" fmla="*/ 323423 w 1025726"/>
              <a:gd name="connsiteY2" fmla="*/ 439285 h 439285"/>
              <a:gd name="connsiteX0" fmla="*/ 736254 w 736254"/>
              <a:gd name="connsiteY0" fmla="*/ 1324 h 439285"/>
              <a:gd name="connsiteX1" fmla="*/ 0 w 736254"/>
              <a:gd name="connsiteY1" fmla="*/ 124394 h 439285"/>
              <a:gd name="connsiteX2" fmla="*/ 33951 w 736254"/>
              <a:gd name="connsiteY2" fmla="*/ 439285 h 439285"/>
              <a:gd name="connsiteX0" fmla="*/ 736254 w 736254"/>
              <a:gd name="connsiteY0" fmla="*/ 13019 h 450980"/>
              <a:gd name="connsiteX1" fmla="*/ 0 w 736254"/>
              <a:gd name="connsiteY1" fmla="*/ 136089 h 450980"/>
              <a:gd name="connsiteX2" fmla="*/ 33951 w 736254"/>
              <a:gd name="connsiteY2" fmla="*/ 450980 h 450980"/>
              <a:gd name="connsiteX0" fmla="*/ 736254 w 736254"/>
              <a:gd name="connsiteY0" fmla="*/ 161 h 438122"/>
              <a:gd name="connsiteX1" fmla="*/ 0 w 736254"/>
              <a:gd name="connsiteY1" fmla="*/ 123231 h 438122"/>
              <a:gd name="connsiteX2" fmla="*/ 33951 w 736254"/>
              <a:gd name="connsiteY2" fmla="*/ 438122 h 438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36254" h="438122">
                <a:moveTo>
                  <a:pt x="736254" y="161"/>
                </a:moveTo>
                <a:cubicBezTo>
                  <a:pt x="517933" y="1386"/>
                  <a:pt x="51963" y="-16438"/>
                  <a:pt x="0" y="123231"/>
                </a:cubicBezTo>
                <a:lnTo>
                  <a:pt x="33951" y="438122"/>
                </a:lnTo>
              </a:path>
            </a:pathLst>
          </a:custGeom>
          <a:noFill/>
          <a:ln>
            <a:solidFill>
              <a:srgbClr val="003D5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4474617-7462-35E5-BA5A-B5949B92C8B2}"/>
              </a:ext>
            </a:extLst>
          </p:cNvPr>
          <p:cNvCxnSpPr/>
          <p:nvPr/>
        </p:nvCxnSpPr>
        <p:spPr>
          <a:xfrm>
            <a:off x="6306589" y="4343262"/>
            <a:ext cx="0" cy="219061"/>
          </a:xfrm>
          <a:prstGeom prst="straightConnector1">
            <a:avLst/>
          </a:prstGeom>
          <a:ln>
            <a:solidFill>
              <a:srgbClr val="003D5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BE0C6C7-951A-D4A7-29C8-533ED74176AC}"/>
              </a:ext>
            </a:extLst>
          </p:cNvPr>
          <p:cNvCxnSpPr/>
          <p:nvPr/>
        </p:nvCxnSpPr>
        <p:spPr>
          <a:xfrm>
            <a:off x="6629403" y="4309931"/>
            <a:ext cx="0" cy="91440"/>
          </a:xfrm>
          <a:prstGeom prst="straightConnector1">
            <a:avLst/>
          </a:prstGeom>
          <a:ln>
            <a:solidFill>
              <a:srgbClr val="003D5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50289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536A17-EF74-3E5C-9828-FD759B52DC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D8A89172-B790-B98B-7CD3-4A9B3E711F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6751403"/>
              </p:ext>
            </p:extLst>
          </p:nvPr>
        </p:nvGraphicFramePr>
        <p:xfrm>
          <a:off x="838199" y="495301"/>
          <a:ext cx="10832590" cy="5486402"/>
        </p:xfrm>
        <a:graphic>
          <a:graphicData uri="http://schemas.openxmlformats.org/drawingml/2006/table">
            <a:tbl>
              <a:tblPr/>
              <a:tblGrid>
                <a:gridCol w="2062109">
                  <a:extLst>
                    <a:ext uri="{9D8B030D-6E8A-4147-A177-3AD203B41FA5}">
                      <a16:colId xmlns:a16="http://schemas.microsoft.com/office/drawing/2014/main" val="86360038"/>
                    </a:ext>
                  </a:extLst>
                </a:gridCol>
                <a:gridCol w="4437446">
                  <a:extLst>
                    <a:ext uri="{9D8B030D-6E8A-4147-A177-3AD203B41FA5}">
                      <a16:colId xmlns:a16="http://schemas.microsoft.com/office/drawing/2014/main" val="4229882497"/>
                    </a:ext>
                  </a:extLst>
                </a:gridCol>
                <a:gridCol w="1970748">
                  <a:extLst>
                    <a:ext uri="{9D8B030D-6E8A-4147-A177-3AD203B41FA5}">
                      <a16:colId xmlns:a16="http://schemas.microsoft.com/office/drawing/2014/main" val="2992646892"/>
                    </a:ext>
                  </a:extLst>
                </a:gridCol>
                <a:gridCol w="2362287">
                  <a:extLst>
                    <a:ext uri="{9D8B030D-6E8A-4147-A177-3AD203B41FA5}">
                      <a16:colId xmlns:a16="http://schemas.microsoft.com/office/drawing/2014/main" val="2080605626"/>
                    </a:ext>
                  </a:extLst>
                </a:gridCol>
              </a:tblGrid>
              <a:tr h="709229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50" b="1" i="0" u="none" strike="noStrike">
                          <a:solidFill>
                            <a:srgbClr val="FFFFFF"/>
                          </a:solidFill>
                          <a:effectLst/>
                          <a:latin typeface="Segoe UI"/>
                        </a:rPr>
                        <a:t>PACKAGE NAME</a:t>
                      </a: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1627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50" b="1" i="0" u="none" strike="noStrike">
                          <a:solidFill>
                            <a:srgbClr val="FFFFFF"/>
                          </a:solidFill>
                          <a:effectLst/>
                          <a:latin typeface="Segoe UI"/>
                        </a:rPr>
                        <a:t>LOCATION (WITHIN THE RIGHT-OF-WAY)</a:t>
                      </a: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1627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50" b="1" i="0" u="none" strike="noStrike">
                          <a:solidFill>
                            <a:srgbClr val="FFFFFF"/>
                          </a:solidFill>
                          <a:effectLst/>
                          <a:latin typeface="Segoe UI"/>
                        </a:rPr>
                        <a:t>NUMBER OF IMPROVEMENTS</a:t>
                      </a: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1627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50" b="1" i="0" u="none" strike="noStrike">
                          <a:solidFill>
                            <a:srgbClr val="FFFFFF"/>
                          </a:solidFill>
                          <a:effectLst/>
                          <a:latin typeface="Segoe UI"/>
                        </a:rPr>
                        <a:t>OPINION OF PROBABLE CONSTRUCTION COST</a:t>
                      </a: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162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4998210"/>
                  </a:ext>
                </a:extLst>
              </a:tr>
              <a:tr h="530797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/>
                          <a:cs typeface="Segoe UI"/>
                        </a:rPr>
                        <a:t>Package 1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rgbClr val="70AE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0AE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70AE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/>
                          <a:cs typeface="Segoe UI"/>
                        </a:rPr>
                        <a:t>Masten Park, Hamlin Park, Parkside neighborhoods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rgbClr val="70AE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0AE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70AE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200" b="0" i="0" u="none" strike="noStrike" kern="1200">
                          <a:solidFill>
                            <a:srgbClr val="000000"/>
                          </a:solidFill>
                          <a:effectLst/>
                          <a:latin typeface="Segoe UI"/>
                          <a:ea typeface="+mn-ea"/>
                          <a:cs typeface="Segoe UI"/>
                        </a:rPr>
                        <a:t>61</a:t>
                      </a: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70AE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0AE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70AE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/>
                          <a:cs typeface="Segoe UI"/>
                        </a:rPr>
                        <a:t> $5-10M 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rgbClr val="70AE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0AE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70AE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90090696"/>
                  </a:ext>
                </a:extLst>
              </a:tr>
              <a:tr h="530797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/>
                          <a:cs typeface="Segoe UI"/>
                        </a:rPr>
                        <a:t>Package 2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rgbClr val="70AE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0AE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0AE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0AE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/>
                          <a:cs typeface="Segoe UI"/>
                        </a:rPr>
                        <a:t>Delavan Grider, MLK Park neighborhoods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rgbClr val="70AE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0AE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0AE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0AE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200" b="0" i="0" u="none" strike="noStrike" kern="1200">
                          <a:solidFill>
                            <a:srgbClr val="000000"/>
                          </a:solidFill>
                          <a:effectLst/>
                          <a:latin typeface="Segoe UI"/>
                          <a:ea typeface="+mn-ea"/>
                          <a:cs typeface="Segoe UI"/>
                        </a:rPr>
                        <a:t>48</a:t>
                      </a: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70AE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0AE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0AE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0AE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/>
                          <a:cs typeface="Segoe UI"/>
                        </a:rPr>
                        <a:t> $3-5M 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rgbClr val="70AE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0AE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0AE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0AE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58798002"/>
                  </a:ext>
                </a:extLst>
              </a:tr>
              <a:tr h="530797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/>
                          <a:cs typeface="Segoe UI"/>
                        </a:rPr>
                        <a:t>Package 3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rgbClr val="70AE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0AE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0AE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0AE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/>
                          <a:cs typeface="Segoe UI"/>
                        </a:rPr>
                        <a:t>Schiller Park, Genesee-Moselle, MLK Park, Kenfield </a:t>
                      </a: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/>
                          <a:cs typeface="Segoe UI"/>
                        </a:rPr>
                        <a:t>neighborhoods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Segoe UI"/>
                        <a:cs typeface="Segoe UI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rgbClr val="70AE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0AE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0AE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0AE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200" b="0" i="0" u="none" strike="noStrike" kern="1200">
                          <a:solidFill>
                            <a:srgbClr val="000000"/>
                          </a:solidFill>
                          <a:effectLst/>
                          <a:latin typeface="Segoe UI"/>
                          <a:ea typeface="+mn-ea"/>
                          <a:cs typeface="Segoe UI"/>
                        </a:rPr>
                        <a:t>61</a:t>
                      </a: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70AE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0AE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0AE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0AE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/>
                          <a:cs typeface="Segoe UI"/>
                        </a:rPr>
                        <a:t> $5-10M 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rgbClr val="70AE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0AE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0AE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0AE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55024620"/>
                  </a:ext>
                </a:extLst>
              </a:tr>
              <a:tr h="530797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/>
                          <a:cs typeface="Segoe UI"/>
                        </a:rPr>
                        <a:t>Package 4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rgbClr val="70AE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0AE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0AE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0AE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/>
                          <a:cs typeface="Segoe UI"/>
                        </a:rPr>
                        <a:t>University Heights, Kensington-Bailey neighborhoods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rgbClr val="70AE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0AE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0AE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0AE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200" b="0" i="0" u="none" strike="noStrike" kern="1200">
                          <a:solidFill>
                            <a:srgbClr val="000000"/>
                          </a:solidFill>
                          <a:effectLst/>
                          <a:latin typeface="Segoe UI"/>
                          <a:ea typeface="+mn-ea"/>
                          <a:cs typeface="Segoe UI"/>
                        </a:rPr>
                        <a:t>43</a:t>
                      </a: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70AE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0AE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0AE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0AE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/>
                          <a:cs typeface="Segoe UI"/>
                        </a:rPr>
                        <a:t> $3-5M 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rgbClr val="70AE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0AE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0AE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0AE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30271679"/>
                  </a:ext>
                </a:extLst>
              </a:tr>
              <a:tr h="530797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/>
                          <a:cs typeface="Segoe UI"/>
                        </a:rPr>
                        <a:t>Package 5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rgbClr val="70AE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0AE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0AE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0AE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/>
                          <a:cs typeface="Segoe UI"/>
                        </a:rPr>
                        <a:t>Fillmore-Leroy, Kensington-Bailey, Kenfield neighborhoods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rgbClr val="70AE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0AE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0AE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0AE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200" b="0" i="0" u="none" strike="noStrike" kern="1200">
                          <a:solidFill>
                            <a:srgbClr val="000000"/>
                          </a:solidFill>
                          <a:effectLst/>
                          <a:latin typeface="Segoe UI"/>
                          <a:ea typeface="+mn-ea"/>
                          <a:cs typeface="Segoe UI"/>
                        </a:rPr>
                        <a:t>60</a:t>
                      </a: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70AE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0AE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0AE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0AE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/>
                          <a:cs typeface="Segoe UI"/>
                        </a:rPr>
                        <a:t> $3-5M 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rgbClr val="70AE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0AE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0AE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0AE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76400178"/>
                  </a:ext>
                </a:extLst>
              </a:tr>
              <a:tr h="530797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/>
                          <a:cs typeface="Segoe UI"/>
                        </a:rPr>
                        <a:t>Package 6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rgbClr val="70AE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0AE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0AE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0AE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/>
                          <a:cs typeface="Segoe UI"/>
                        </a:rPr>
                        <a:t>Kensington-Bailey neighborhood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rgbClr val="70AE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0AE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0AE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0AE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200" b="0" i="0" u="none" strike="noStrike" kern="1200">
                          <a:solidFill>
                            <a:srgbClr val="000000"/>
                          </a:solidFill>
                          <a:effectLst/>
                          <a:latin typeface="Segoe UI"/>
                          <a:ea typeface="+mn-ea"/>
                          <a:cs typeface="Segoe UI"/>
                        </a:rPr>
                        <a:t>49</a:t>
                      </a: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70AE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0AE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0AE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0AE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/>
                          <a:cs typeface="Segoe UI"/>
                        </a:rPr>
                        <a:t> $3-5M 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rgbClr val="70AE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0AE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0AE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0AE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9467452"/>
                  </a:ext>
                </a:extLst>
              </a:tr>
              <a:tr h="530797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/>
                          <a:cs typeface="Segoe UI"/>
                        </a:rPr>
                        <a:t>Package 7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rgbClr val="70AE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0AE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0AE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0AE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/>
                          <a:cs typeface="Segoe UI"/>
                        </a:rPr>
                        <a:t>Broadway Fillmore, MLK Park, Genesee-Moselle, Schiller Park neighborhoods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rgbClr val="70AE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0AE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0AE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0AE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200" b="0" i="0" u="none" strike="noStrike" kern="1200">
                          <a:solidFill>
                            <a:srgbClr val="000000"/>
                          </a:solidFill>
                          <a:effectLst/>
                          <a:latin typeface="Segoe UI"/>
                          <a:ea typeface="+mn-ea"/>
                          <a:cs typeface="Segoe UI"/>
                        </a:rPr>
                        <a:t>50</a:t>
                      </a: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70AE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0AE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0AE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0AE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/>
                          <a:cs typeface="Segoe UI"/>
                        </a:rPr>
                        <a:t> $3-5M 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rgbClr val="70AE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0AE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0AE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0AE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35947125"/>
                  </a:ext>
                </a:extLst>
              </a:tr>
              <a:tr h="530797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/>
                          <a:cs typeface="Segoe UI"/>
                        </a:rPr>
                        <a:t>Package 8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rgbClr val="70AE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0AE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0AE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0AE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/>
                          <a:cs typeface="Segoe UI"/>
                        </a:rPr>
                        <a:t>Broadway Fillmore neighborhood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rgbClr val="70AE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0AE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0AE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0AE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200" b="0" i="0" u="none" strike="noStrike" kern="1200">
                          <a:solidFill>
                            <a:srgbClr val="000000"/>
                          </a:solidFill>
                          <a:effectLst/>
                          <a:latin typeface="Segoe UI"/>
                          <a:ea typeface="+mn-ea"/>
                          <a:cs typeface="Segoe UI"/>
                        </a:rPr>
                        <a:t>49</a:t>
                      </a: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70AE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0AE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0AE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0AE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/>
                          <a:cs typeface="Segoe UI"/>
                        </a:rPr>
                        <a:t> $5-10M 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rgbClr val="70AE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0AE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0AE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0AE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1668854"/>
                  </a:ext>
                </a:extLst>
              </a:tr>
              <a:tr h="530797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/>
                          <a:cs typeface="Segoe UI"/>
                        </a:rPr>
                        <a:t>Package 9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rgbClr val="70AE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0AE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0AE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0AE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/>
                          <a:cs typeface="Segoe UI"/>
                        </a:rPr>
                        <a:t>Lovejoy, Broadway Fillmore, Seneca Babcock neighborhoods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rgbClr val="70AE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0AE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0AE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0AE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200" b="0" i="0" u="none" strike="noStrike" kern="1200">
                          <a:solidFill>
                            <a:srgbClr val="000000"/>
                          </a:solidFill>
                          <a:effectLst/>
                          <a:latin typeface="Segoe UI"/>
                          <a:ea typeface="+mn-ea"/>
                          <a:cs typeface="Segoe UI"/>
                        </a:rPr>
                        <a:t>43</a:t>
                      </a: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70AE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0AE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0AE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0AE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/>
                          <a:cs typeface="Segoe UI"/>
                        </a:rPr>
                        <a:t> $3-5M 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rgbClr val="70AE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0AE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0AE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0AE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0868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152214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D02AD2-EF82-5730-0E62-7FDBA81E21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2F566C-D656-67E9-25BE-23866B2FB2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B4D60E5-09D9-9366-F435-B5E82659AC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2360259"/>
              </p:ext>
            </p:extLst>
          </p:nvPr>
        </p:nvGraphicFramePr>
        <p:xfrm>
          <a:off x="838199" y="495301"/>
          <a:ext cx="10835640" cy="5486400"/>
        </p:xfrm>
        <a:graphic>
          <a:graphicData uri="http://schemas.openxmlformats.org/drawingml/2006/table">
            <a:tbl>
              <a:tblPr/>
              <a:tblGrid>
                <a:gridCol w="2066544">
                  <a:extLst>
                    <a:ext uri="{9D8B030D-6E8A-4147-A177-3AD203B41FA5}">
                      <a16:colId xmlns:a16="http://schemas.microsoft.com/office/drawing/2014/main" val="86360038"/>
                    </a:ext>
                  </a:extLst>
                </a:gridCol>
                <a:gridCol w="4434840">
                  <a:extLst>
                    <a:ext uri="{9D8B030D-6E8A-4147-A177-3AD203B41FA5}">
                      <a16:colId xmlns:a16="http://schemas.microsoft.com/office/drawing/2014/main" val="4229882497"/>
                    </a:ext>
                  </a:extLst>
                </a:gridCol>
                <a:gridCol w="1975104">
                  <a:extLst>
                    <a:ext uri="{9D8B030D-6E8A-4147-A177-3AD203B41FA5}">
                      <a16:colId xmlns:a16="http://schemas.microsoft.com/office/drawing/2014/main" val="2486727284"/>
                    </a:ext>
                  </a:extLst>
                </a:gridCol>
                <a:gridCol w="2359152">
                  <a:extLst>
                    <a:ext uri="{9D8B030D-6E8A-4147-A177-3AD203B41FA5}">
                      <a16:colId xmlns:a16="http://schemas.microsoft.com/office/drawing/2014/main" val="2080605626"/>
                    </a:ext>
                  </a:extLst>
                </a:gridCol>
              </a:tblGrid>
              <a:tr h="741435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50" b="1" i="0" u="none" strike="noStrike">
                          <a:solidFill>
                            <a:srgbClr val="FFFFFF"/>
                          </a:solidFill>
                          <a:effectLst/>
                          <a:latin typeface="Segoe UI"/>
                        </a:rPr>
                        <a:t>PACKAGE NAME</a:t>
                      </a: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1627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50" b="1" i="0" u="none" strike="noStrike">
                          <a:solidFill>
                            <a:srgbClr val="FFFFFF"/>
                          </a:solidFill>
                          <a:effectLst/>
                          <a:latin typeface="Segoe UI"/>
                        </a:rPr>
                        <a:t>LOCATION (WITHIN THE RIGHT-OF-WAY OR CITY-OWNED PROPERTY)</a:t>
                      </a: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1627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50" b="1" i="0" u="none" strike="noStrike">
                          <a:solidFill>
                            <a:srgbClr val="FFFFFF"/>
                          </a:solidFill>
                          <a:effectLst/>
                          <a:latin typeface="Segoe UI"/>
                        </a:rPr>
                        <a:t>NUMBER OF IMPROVEMENTS</a:t>
                      </a: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1627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50" b="1" i="0" u="none" strike="noStrike">
                          <a:solidFill>
                            <a:srgbClr val="FFFFFF"/>
                          </a:solidFill>
                          <a:effectLst/>
                          <a:latin typeface="Segoe UI"/>
                        </a:rPr>
                        <a:t>OPINION OF PROBABLE CONSTRUCTION COST</a:t>
                      </a: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162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4998210"/>
                  </a:ext>
                </a:extLst>
              </a:tr>
              <a:tr h="948993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Segoe UI"/>
                          <a:cs typeface="Segoe UI"/>
                        </a:rPr>
                        <a:t>Parks Package 1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rgbClr val="70AE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0AE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70AE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Segoe UI"/>
                          <a:cs typeface="Segoe UI"/>
                        </a:rPr>
                        <a:t>Hennepin Park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rgbClr val="70AE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0AE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70AE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050" b="0" i="0" u="none" strike="noStrike" kern="1200">
                          <a:solidFill>
                            <a:srgbClr val="000000"/>
                          </a:solidFill>
                          <a:effectLst/>
                          <a:latin typeface="Segoe UI"/>
                          <a:ea typeface="+mn-ea"/>
                          <a:cs typeface="Segoe UI"/>
                        </a:rPr>
                        <a:t>1</a:t>
                      </a: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70AE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0AE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70AE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Segoe UI"/>
                          <a:cs typeface="Segoe UI"/>
                        </a:rPr>
                        <a:t> $3-5M 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rgbClr val="70AE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0AE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70AE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90090696"/>
                  </a:ext>
                </a:extLst>
              </a:tr>
              <a:tr h="948993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Segoe UI"/>
                          <a:cs typeface="Segoe UI"/>
                        </a:rPr>
                        <a:t>Parks Package 2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rgbClr val="70AE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0AE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0AE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0AE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Segoe UI"/>
                          <a:cs typeface="Segoe UI"/>
                        </a:rPr>
                        <a:t>MLK Jr. Park, Genesee Gateway, Eddie Dawson Park, Lincoln Playground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rgbClr val="70AE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0AE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0AE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0AE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050" b="0" i="0" u="none" strike="noStrike" kern="1200">
                          <a:solidFill>
                            <a:srgbClr val="000000"/>
                          </a:solidFill>
                          <a:effectLst/>
                          <a:latin typeface="Segoe UI"/>
                          <a:ea typeface="+mn-ea"/>
                          <a:cs typeface="Segoe UI"/>
                        </a:rPr>
                        <a:t>10</a:t>
                      </a: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70AE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0AE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0AE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0AE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Segoe UI"/>
                          <a:cs typeface="Segoe UI"/>
                        </a:rPr>
                        <a:t> $1-2M 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rgbClr val="70AE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0AE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0AE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0AE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58798002"/>
                  </a:ext>
                </a:extLst>
              </a:tr>
              <a:tr h="948993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Segoe UI"/>
                          <a:cs typeface="Segoe UI"/>
                        </a:rPr>
                        <a:t>Parks Package 3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rgbClr val="70AE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0AE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0AE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0AE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Segoe UI"/>
                          <a:cs typeface="Segoe UI"/>
                        </a:rPr>
                        <a:t>Schiller Park, Glenny Park, Hank Nowak Park, Mary Jean Sloan Park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rgbClr val="70AE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0AE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0AE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0AE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050" b="0" i="0" u="none" strike="noStrike" kern="1200">
                          <a:solidFill>
                            <a:srgbClr val="000000"/>
                          </a:solidFill>
                          <a:effectLst/>
                          <a:latin typeface="Segoe UI"/>
                          <a:ea typeface="+mn-ea"/>
                          <a:cs typeface="Segoe UI"/>
                        </a:rPr>
                        <a:t>9</a:t>
                      </a:r>
                    </a:p>
                  </a:txBody>
                  <a:tcPr marL="68580" marR="68580" marT="34290" marB="34290" anchor="ctr">
                    <a:lnL w="6350" cap="flat" cmpd="sng" algn="ctr">
                      <a:solidFill>
                        <a:srgbClr val="70AE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0AE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0AE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0AE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Segoe UI"/>
                          <a:cs typeface="Segoe UI"/>
                        </a:rPr>
                        <a:t> $1-2M 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rgbClr val="70AE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0AE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0AE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0AE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55024620"/>
                  </a:ext>
                </a:extLst>
              </a:tr>
              <a:tr h="948993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Segoe UI"/>
                          <a:cs typeface="Segoe UI"/>
                        </a:rPr>
                        <a:t>BPS Package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rgbClr val="70AE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0AE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0AE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0AE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Segoe UI"/>
                          <a:cs typeface="Segoe UI"/>
                        </a:rPr>
                        <a:t>19x Buffalo Public School Properties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rgbClr val="70AE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0AE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0AE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0AE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0" i="0" u="none" strike="noStrike" kern="1200">
                          <a:solidFill>
                            <a:srgbClr val="000000"/>
                          </a:solidFill>
                          <a:effectLst/>
                          <a:latin typeface="Segoe UI"/>
                          <a:ea typeface="+mn-ea"/>
                          <a:cs typeface="Segoe UI"/>
                        </a:rPr>
                        <a:t>60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rgbClr val="70AE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0AE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0AE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0AE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Segoe UI"/>
                          <a:cs typeface="Segoe UI"/>
                        </a:rPr>
                        <a:t> $5-10M 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rgbClr val="70AE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0AE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0AE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0AE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67831062"/>
                  </a:ext>
                </a:extLst>
              </a:tr>
              <a:tr h="948993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Segoe UI"/>
                          <a:cs typeface="Segoe UI"/>
                        </a:rPr>
                        <a:t>BMHA Package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rgbClr val="70AE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0AE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0AE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0AE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Segoe UI"/>
                          <a:cs typeface="Segoe UI"/>
                        </a:rPr>
                        <a:t>Ferry Grider, Kenfield &amp; Langfield Buffalo Municipal Housing Authority sites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rgbClr val="70AE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0AE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0AE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0AE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0" i="0" u="none" strike="noStrike" kern="1200">
                          <a:solidFill>
                            <a:srgbClr val="000000"/>
                          </a:solidFill>
                          <a:effectLst/>
                          <a:latin typeface="Segoe UI"/>
                          <a:ea typeface="+mn-ea"/>
                          <a:cs typeface="Segoe UI"/>
                        </a:rPr>
                        <a:t>26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rgbClr val="70AE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0AE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0AE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0AE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Segoe UI"/>
                          <a:cs typeface="Segoe UI"/>
                        </a:rPr>
                        <a:t> $10-15M 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rgbClr val="70AE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0AE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0AE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0AE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618317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006081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EA3894-EFB0-4C3E-3F8F-0025740DB3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4">
            <a:extLst>
              <a:ext uri="{FF2B5EF4-FFF2-40B4-BE49-F238E27FC236}">
                <a16:creationId xmlns:a16="http://schemas.microsoft.com/office/drawing/2014/main" id="{E4A02F46-C98C-438D-5F5B-9C600B61DC62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3585" cy="6857999"/>
          </a:xfrm>
          <a:prstGeom prst="rect">
            <a:avLst/>
          </a:prstGeom>
        </p:spPr>
      </p:pic>
      <p:sp>
        <p:nvSpPr>
          <p:cNvPr id="5" name="object 5">
            <a:extLst>
              <a:ext uri="{FF2B5EF4-FFF2-40B4-BE49-F238E27FC236}">
                <a16:creationId xmlns:a16="http://schemas.microsoft.com/office/drawing/2014/main" id="{19041666-E3AE-A0D8-D17C-3912E13C257E}"/>
              </a:ext>
            </a:extLst>
          </p:cNvPr>
          <p:cNvSpPr/>
          <p:nvPr/>
        </p:nvSpPr>
        <p:spPr>
          <a:xfrm>
            <a:off x="6184503" y="1714500"/>
            <a:ext cx="0" cy="3429000"/>
          </a:xfrm>
          <a:custGeom>
            <a:avLst/>
            <a:gdLst/>
            <a:ahLst/>
            <a:cxnLst/>
            <a:rect l="l" t="t" r="r" b="b"/>
            <a:pathLst>
              <a:path h="3429000">
                <a:moveTo>
                  <a:pt x="0" y="0"/>
                </a:moveTo>
                <a:lnTo>
                  <a:pt x="0" y="3429000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CDF4DDDF-FAFF-2369-A733-69F90CA1199D}"/>
              </a:ext>
            </a:extLst>
          </p:cNvPr>
          <p:cNvSpPr txBox="1"/>
          <p:nvPr/>
        </p:nvSpPr>
        <p:spPr>
          <a:xfrm>
            <a:off x="1802060" y="2161076"/>
            <a:ext cx="1816975" cy="31739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4000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15"/>
              </a:spcBef>
            </a:pPr>
            <a:r>
              <a:rPr sz="1800" b="1" spc="100">
                <a:solidFill>
                  <a:srgbClr val="79B3C6"/>
                </a:solidFill>
                <a:latin typeface="Segoe UI Semibold"/>
                <a:cs typeface="Segoe UI Semibold"/>
              </a:rPr>
              <a:t>OWNER</a:t>
            </a:r>
            <a:endParaRPr sz="1800">
              <a:latin typeface="Segoe UI Semibold"/>
              <a:cs typeface="Segoe UI Semibold"/>
            </a:endParaRP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65F39596-A594-10EA-14C1-331F3D11AE36}"/>
              </a:ext>
            </a:extLst>
          </p:cNvPr>
          <p:cNvGrpSpPr/>
          <p:nvPr/>
        </p:nvGrpSpPr>
        <p:grpSpPr>
          <a:xfrm>
            <a:off x="950858" y="2822313"/>
            <a:ext cx="3531870" cy="1874612"/>
            <a:chOff x="55780" y="3538362"/>
            <a:chExt cx="3531870" cy="1874612"/>
          </a:xfrm>
        </p:grpSpPr>
        <p:sp>
          <p:nvSpPr>
            <p:cNvPr id="8" name="object 8">
              <a:extLst>
                <a:ext uri="{FF2B5EF4-FFF2-40B4-BE49-F238E27FC236}">
                  <a16:creationId xmlns:a16="http://schemas.microsoft.com/office/drawing/2014/main" id="{D52735BD-115A-F521-BE4D-0F6B9D47F74B}"/>
                </a:ext>
              </a:extLst>
            </p:cNvPr>
            <p:cNvSpPr txBox="1"/>
            <p:nvPr/>
          </p:nvSpPr>
          <p:spPr>
            <a:xfrm>
              <a:off x="55780" y="4784597"/>
              <a:ext cx="3531870" cy="628377"/>
            </a:xfrm>
            <a:prstGeom prst="rect">
              <a:avLst/>
            </a:prstGeom>
          </p:spPr>
          <p:txBody>
            <a:bodyPr vert="horz" wrap="square" lIns="0" tIns="12700" rIns="0" bIns="0" rtlCol="0" anchor="t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ts val="100"/>
                </a:spcBef>
              </a:pPr>
              <a:r>
                <a:rPr sz="2200" b="1" spc="-10">
                  <a:solidFill>
                    <a:srgbClr val="FFFFFF"/>
                  </a:solidFill>
                  <a:latin typeface="Segoe UI Semibold"/>
                  <a:cs typeface="Segoe UI Semibold"/>
                </a:rPr>
                <a:t>Rosaleen</a:t>
              </a:r>
              <a:r>
                <a:rPr sz="2200" b="1" spc="-30">
                  <a:solidFill>
                    <a:srgbClr val="FFFFFF"/>
                  </a:solidFill>
                  <a:latin typeface="Segoe UI Semibold"/>
                  <a:cs typeface="Segoe UI Semibold"/>
                </a:rPr>
                <a:t> </a:t>
              </a:r>
              <a:r>
                <a:rPr sz="2200" b="1">
                  <a:solidFill>
                    <a:srgbClr val="FFFFFF"/>
                  </a:solidFill>
                  <a:latin typeface="Segoe UI Semibold"/>
                  <a:cs typeface="Segoe UI Semibold"/>
                </a:rPr>
                <a:t>Nogle,</a:t>
              </a:r>
              <a:r>
                <a:rPr sz="2200" b="1" spc="-20">
                  <a:solidFill>
                    <a:srgbClr val="FFFFFF"/>
                  </a:solidFill>
                  <a:latin typeface="Segoe UI Semibold"/>
                  <a:cs typeface="Segoe UI Semibold"/>
                </a:rPr>
                <a:t> </a:t>
              </a:r>
              <a:r>
                <a:rPr sz="2200" b="1">
                  <a:solidFill>
                    <a:srgbClr val="FFFFFF"/>
                  </a:solidFill>
                  <a:latin typeface="Segoe UI Semibold"/>
                  <a:cs typeface="Segoe UI Semibold"/>
                </a:rPr>
                <a:t>PE,</a:t>
              </a:r>
              <a:r>
                <a:rPr sz="2200" b="1" spc="-55">
                  <a:solidFill>
                    <a:srgbClr val="FFFFFF"/>
                  </a:solidFill>
                  <a:latin typeface="Segoe UI Semibold"/>
                  <a:cs typeface="Segoe UI Semibold"/>
                </a:rPr>
                <a:t> </a:t>
              </a:r>
              <a:r>
                <a:rPr sz="2200" b="1" spc="-20">
                  <a:solidFill>
                    <a:srgbClr val="FFFFFF"/>
                  </a:solidFill>
                  <a:latin typeface="Segoe UI Semibold"/>
                  <a:cs typeface="Segoe UI Semibold"/>
                </a:rPr>
                <a:t>BCEE</a:t>
              </a:r>
              <a:endParaRPr sz="2200">
                <a:latin typeface="Segoe UI Semibold"/>
                <a:cs typeface="Segoe UI Semibold"/>
              </a:endParaRPr>
            </a:p>
            <a:p>
              <a:pPr algn="ctr">
                <a:lnSpc>
                  <a:spcPct val="100000"/>
                </a:lnSpc>
                <a:spcBef>
                  <a:spcPts val="10"/>
                </a:spcBef>
              </a:pPr>
              <a:r>
                <a:rPr sz="1800">
                  <a:solidFill>
                    <a:srgbClr val="FFFFFF"/>
                  </a:solidFill>
                  <a:latin typeface="Segoe UI"/>
                  <a:cs typeface="Segoe UI"/>
                </a:rPr>
                <a:t>Principal</a:t>
              </a:r>
              <a:r>
                <a:rPr sz="1800" spc="-30">
                  <a:solidFill>
                    <a:srgbClr val="FFFFFF"/>
                  </a:solidFill>
                  <a:latin typeface="Segoe UI"/>
                  <a:cs typeface="Segoe UI"/>
                </a:rPr>
                <a:t> </a:t>
              </a:r>
              <a:r>
                <a:rPr sz="1800">
                  <a:solidFill>
                    <a:srgbClr val="FFFFFF"/>
                  </a:solidFill>
                  <a:latin typeface="Segoe UI"/>
                  <a:cs typeface="Segoe UI"/>
                </a:rPr>
                <a:t>Sanitary</a:t>
              </a:r>
              <a:r>
                <a:rPr sz="1800" spc="-40">
                  <a:solidFill>
                    <a:srgbClr val="FFFFFF"/>
                  </a:solidFill>
                  <a:latin typeface="Segoe UI"/>
                  <a:cs typeface="Segoe UI"/>
                </a:rPr>
                <a:t> </a:t>
              </a:r>
              <a:r>
                <a:rPr sz="1800" spc="-10">
                  <a:solidFill>
                    <a:srgbClr val="FFFFFF"/>
                  </a:solidFill>
                  <a:latin typeface="Segoe UI"/>
                  <a:cs typeface="Segoe UI"/>
                </a:rPr>
                <a:t>Engineer</a:t>
              </a:r>
              <a:endParaRPr sz="1800">
                <a:latin typeface="Segoe UI"/>
                <a:cs typeface="Segoe UI"/>
              </a:endParaRPr>
            </a:p>
          </p:txBody>
        </p: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15118C30-2DD4-DB67-9D43-A57AEE37790E}"/>
                </a:ext>
              </a:extLst>
            </p:cNvPr>
            <p:cNvGrpSpPr/>
            <p:nvPr/>
          </p:nvGrpSpPr>
          <p:grpSpPr>
            <a:xfrm>
              <a:off x="307233" y="3538362"/>
              <a:ext cx="3028964" cy="772460"/>
              <a:chOff x="68089" y="3538362"/>
              <a:chExt cx="3028964" cy="772460"/>
            </a:xfrm>
          </p:grpSpPr>
          <p:sp>
            <p:nvSpPr>
              <p:cNvPr id="11" name="object 11">
                <a:extLst>
                  <a:ext uri="{FF2B5EF4-FFF2-40B4-BE49-F238E27FC236}">
                    <a16:creationId xmlns:a16="http://schemas.microsoft.com/office/drawing/2014/main" id="{35F92610-5C96-C863-4A7A-F16BD493A738}"/>
                  </a:ext>
                </a:extLst>
              </p:cNvPr>
              <p:cNvSpPr/>
              <p:nvPr/>
            </p:nvSpPr>
            <p:spPr>
              <a:xfrm>
                <a:off x="68089" y="3538362"/>
                <a:ext cx="3028730" cy="405765"/>
              </a:xfrm>
              <a:custGeom>
                <a:avLst/>
                <a:gdLst/>
                <a:ahLst/>
                <a:cxnLst/>
                <a:rect l="l" t="t" r="r" b="b"/>
                <a:pathLst>
                  <a:path w="2991485" h="405764">
                    <a:moveTo>
                      <a:pt x="223088" y="291668"/>
                    </a:moveTo>
                    <a:lnTo>
                      <a:pt x="213347" y="245783"/>
                    </a:lnTo>
                    <a:lnTo>
                      <a:pt x="185369" y="211035"/>
                    </a:lnTo>
                    <a:lnTo>
                      <a:pt x="168427" y="201244"/>
                    </a:lnTo>
                    <a:lnTo>
                      <a:pt x="168427" y="289458"/>
                    </a:lnTo>
                    <a:lnTo>
                      <a:pt x="167195" y="301523"/>
                    </a:lnTo>
                    <a:lnTo>
                      <a:pt x="139065" y="337413"/>
                    </a:lnTo>
                    <a:lnTo>
                      <a:pt x="92875" y="345833"/>
                    </a:lnTo>
                    <a:lnTo>
                      <a:pt x="57772" y="345833"/>
                    </a:lnTo>
                    <a:lnTo>
                      <a:pt x="57772" y="232181"/>
                    </a:lnTo>
                    <a:lnTo>
                      <a:pt x="86652" y="232181"/>
                    </a:lnTo>
                    <a:lnTo>
                      <a:pt x="125437" y="236397"/>
                    </a:lnTo>
                    <a:lnTo>
                      <a:pt x="158115" y="257302"/>
                    </a:lnTo>
                    <a:lnTo>
                      <a:pt x="168427" y="289458"/>
                    </a:lnTo>
                    <a:lnTo>
                      <a:pt x="168427" y="201244"/>
                    </a:lnTo>
                    <a:lnTo>
                      <a:pt x="158648" y="197116"/>
                    </a:lnTo>
                    <a:lnTo>
                      <a:pt x="170180" y="184683"/>
                    </a:lnTo>
                    <a:lnTo>
                      <a:pt x="172326" y="182372"/>
                    </a:lnTo>
                    <a:lnTo>
                      <a:pt x="182041" y="166090"/>
                    </a:lnTo>
                    <a:lnTo>
                      <a:pt x="187833" y="148234"/>
                    </a:lnTo>
                    <a:lnTo>
                      <a:pt x="189674" y="129628"/>
                    </a:lnTo>
                    <a:lnTo>
                      <a:pt x="189763" y="128739"/>
                    </a:lnTo>
                    <a:lnTo>
                      <a:pt x="180428" y="84797"/>
                    </a:lnTo>
                    <a:lnTo>
                      <a:pt x="155536" y="49276"/>
                    </a:lnTo>
                    <a:lnTo>
                      <a:pt x="136436" y="36880"/>
                    </a:lnTo>
                    <a:lnTo>
                      <a:pt x="136436" y="129628"/>
                    </a:lnTo>
                    <a:lnTo>
                      <a:pt x="135509" y="142455"/>
                    </a:lnTo>
                    <a:lnTo>
                      <a:pt x="113360" y="176999"/>
                    </a:lnTo>
                    <a:lnTo>
                      <a:pt x="75539" y="184683"/>
                    </a:lnTo>
                    <a:lnTo>
                      <a:pt x="57327" y="184683"/>
                    </a:lnTo>
                    <a:lnTo>
                      <a:pt x="57327" y="75463"/>
                    </a:lnTo>
                    <a:lnTo>
                      <a:pt x="77317" y="75463"/>
                    </a:lnTo>
                    <a:lnTo>
                      <a:pt x="121323" y="89230"/>
                    </a:lnTo>
                    <a:lnTo>
                      <a:pt x="136372" y="128739"/>
                    </a:lnTo>
                    <a:lnTo>
                      <a:pt x="136436" y="129628"/>
                    </a:lnTo>
                    <a:lnTo>
                      <a:pt x="136436" y="36880"/>
                    </a:lnTo>
                    <a:lnTo>
                      <a:pt x="91325" y="25361"/>
                    </a:lnTo>
                    <a:lnTo>
                      <a:pt x="57327" y="23964"/>
                    </a:lnTo>
                    <a:lnTo>
                      <a:pt x="889" y="23964"/>
                    </a:lnTo>
                    <a:lnTo>
                      <a:pt x="838" y="399135"/>
                    </a:lnTo>
                    <a:lnTo>
                      <a:pt x="0" y="399554"/>
                    </a:lnTo>
                    <a:lnTo>
                      <a:pt x="85763" y="399554"/>
                    </a:lnTo>
                    <a:lnTo>
                      <a:pt x="104267" y="399135"/>
                    </a:lnTo>
                    <a:lnTo>
                      <a:pt x="149758" y="392455"/>
                    </a:lnTo>
                    <a:lnTo>
                      <a:pt x="191985" y="366255"/>
                    </a:lnTo>
                    <a:lnTo>
                      <a:pt x="215366" y="329793"/>
                    </a:lnTo>
                    <a:lnTo>
                      <a:pt x="221170" y="310007"/>
                    </a:lnTo>
                    <a:lnTo>
                      <a:pt x="223088" y="291668"/>
                    </a:lnTo>
                    <a:close/>
                  </a:path>
                  <a:path w="2991485" h="405764">
                    <a:moveTo>
                      <a:pt x="723506" y="23520"/>
                    </a:moveTo>
                    <a:lnTo>
                      <a:pt x="666623" y="23520"/>
                    </a:lnTo>
                    <a:lnTo>
                      <a:pt x="666623" y="249504"/>
                    </a:lnTo>
                    <a:lnTo>
                      <a:pt x="665619" y="272199"/>
                    </a:lnTo>
                    <a:lnTo>
                      <a:pt x="662647" y="291452"/>
                    </a:lnTo>
                    <a:lnTo>
                      <a:pt x="662622" y="291617"/>
                    </a:lnTo>
                    <a:lnTo>
                      <a:pt x="657682" y="307428"/>
                    </a:lnTo>
                    <a:lnTo>
                      <a:pt x="622122" y="344449"/>
                    </a:lnTo>
                    <a:lnTo>
                      <a:pt x="583958" y="352501"/>
                    </a:lnTo>
                    <a:lnTo>
                      <a:pt x="563803" y="350494"/>
                    </a:lnTo>
                    <a:lnTo>
                      <a:pt x="517740" y="320090"/>
                    </a:lnTo>
                    <a:lnTo>
                      <a:pt x="502754" y="272199"/>
                    </a:lnTo>
                    <a:lnTo>
                      <a:pt x="501738" y="249504"/>
                    </a:lnTo>
                    <a:lnTo>
                      <a:pt x="501738" y="23520"/>
                    </a:lnTo>
                    <a:lnTo>
                      <a:pt x="445744" y="23520"/>
                    </a:lnTo>
                    <a:lnTo>
                      <a:pt x="445744" y="265036"/>
                    </a:lnTo>
                    <a:lnTo>
                      <a:pt x="448005" y="293344"/>
                    </a:lnTo>
                    <a:lnTo>
                      <a:pt x="466369" y="342138"/>
                    </a:lnTo>
                    <a:lnTo>
                      <a:pt x="504469" y="381355"/>
                    </a:lnTo>
                    <a:lnTo>
                      <a:pt x="555320" y="402666"/>
                    </a:lnTo>
                    <a:lnTo>
                      <a:pt x="584403" y="405320"/>
                    </a:lnTo>
                    <a:lnTo>
                      <a:pt x="613562" y="402666"/>
                    </a:lnTo>
                    <a:lnTo>
                      <a:pt x="664718" y="381355"/>
                    </a:lnTo>
                    <a:lnTo>
                      <a:pt x="694601" y="352501"/>
                    </a:lnTo>
                    <a:lnTo>
                      <a:pt x="714235" y="319036"/>
                    </a:lnTo>
                    <a:lnTo>
                      <a:pt x="723506" y="265036"/>
                    </a:lnTo>
                    <a:lnTo>
                      <a:pt x="723506" y="23520"/>
                    </a:lnTo>
                    <a:close/>
                  </a:path>
                  <a:path w="2991485" h="405764">
                    <a:moveTo>
                      <a:pt x="1150150" y="23520"/>
                    </a:moveTo>
                    <a:lnTo>
                      <a:pt x="962609" y="23520"/>
                    </a:lnTo>
                    <a:lnTo>
                      <a:pt x="962609" y="398665"/>
                    </a:lnTo>
                    <a:lnTo>
                      <a:pt x="1019492" y="398665"/>
                    </a:lnTo>
                    <a:lnTo>
                      <a:pt x="1019492" y="220192"/>
                    </a:lnTo>
                    <a:lnTo>
                      <a:pt x="1145705" y="220192"/>
                    </a:lnTo>
                    <a:lnTo>
                      <a:pt x="1145705" y="166928"/>
                    </a:lnTo>
                    <a:lnTo>
                      <a:pt x="1019492" y="166928"/>
                    </a:lnTo>
                    <a:lnTo>
                      <a:pt x="1019492" y="76796"/>
                    </a:lnTo>
                    <a:lnTo>
                      <a:pt x="1150150" y="76796"/>
                    </a:lnTo>
                    <a:lnTo>
                      <a:pt x="1150150" y="23520"/>
                    </a:lnTo>
                    <a:close/>
                  </a:path>
                  <a:path w="2991485" h="405764">
                    <a:moveTo>
                      <a:pt x="1552790" y="23520"/>
                    </a:moveTo>
                    <a:lnTo>
                      <a:pt x="1365250" y="23520"/>
                    </a:lnTo>
                    <a:lnTo>
                      <a:pt x="1365250" y="398665"/>
                    </a:lnTo>
                    <a:lnTo>
                      <a:pt x="1422133" y="398665"/>
                    </a:lnTo>
                    <a:lnTo>
                      <a:pt x="1422133" y="220192"/>
                    </a:lnTo>
                    <a:lnTo>
                      <a:pt x="1548345" y="220192"/>
                    </a:lnTo>
                    <a:lnTo>
                      <a:pt x="1548345" y="166928"/>
                    </a:lnTo>
                    <a:lnTo>
                      <a:pt x="1422133" y="166928"/>
                    </a:lnTo>
                    <a:lnTo>
                      <a:pt x="1422133" y="76796"/>
                    </a:lnTo>
                    <a:lnTo>
                      <a:pt x="1552790" y="76796"/>
                    </a:lnTo>
                    <a:lnTo>
                      <a:pt x="1552790" y="23520"/>
                    </a:lnTo>
                    <a:close/>
                  </a:path>
                  <a:path w="2991485" h="405764">
                    <a:moveTo>
                      <a:pt x="2066099" y="399110"/>
                    </a:moveTo>
                    <a:lnTo>
                      <a:pt x="2025154" y="308102"/>
                    </a:lnTo>
                    <a:lnTo>
                      <a:pt x="2001189" y="254825"/>
                    </a:lnTo>
                    <a:lnTo>
                      <a:pt x="1944065" y="127850"/>
                    </a:lnTo>
                    <a:lnTo>
                      <a:pt x="1920328" y="75095"/>
                    </a:lnTo>
                    <a:lnTo>
                      <a:pt x="1920328" y="217982"/>
                    </a:lnTo>
                    <a:lnTo>
                      <a:pt x="1917534" y="233667"/>
                    </a:lnTo>
                    <a:lnTo>
                      <a:pt x="1909940" y="245224"/>
                    </a:lnTo>
                    <a:lnTo>
                      <a:pt x="1898764" y="252374"/>
                    </a:lnTo>
                    <a:lnTo>
                      <a:pt x="1885213" y="254825"/>
                    </a:lnTo>
                    <a:lnTo>
                      <a:pt x="1871484" y="252374"/>
                    </a:lnTo>
                    <a:lnTo>
                      <a:pt x="1860334" y="245224"/>
                    </a:lnTo>
                    <a:lnTo>
                      <a:pt x="1852841" y="233667"/>
                    </a:lnTo>
                    <a:lnTo>
                      <a:pt x="1850110" y="217982"/>
                    </a:lnTo>
                    <a:lnTo>
                      <a:pt x="1855597" y="193967"/>
                    </a:lnTo>
                    <a:lnTo>
                      <a:pt x="1867662" y="164096"/>
                    </a:lnTo>
                    <a:lnTo>
                      <a:pt x="1879739" y="138633"/>
                    </a:lnTo>
                    <a:lnTo>
                      <a:pt x="1885213" y="127850"/>
                    </a:lnTo>
                    <a:lnTo>
                      <a:pt x="1890699" y="138633"/>
                    </a:lnTo>
                    <a:lnTo>
                      <a:pt x="1902777" y="164096"/>
                    </a:lnTo>
                    <a:lnTo>
                      <a:pt x="1914842" y="193967"/>
                    </a:lnTo>
                    <a:lnTo>
                      <a:pt x="1920328" y="217982"/>
                    </a:lnTo>
                    <a:lnTo>
                      <a:pt x="1920328" y="75095"/>
                    </a:lnTo>
                    <a:lnTo>
                      <a:pt x="1886546" y="0"/>
                    </a:lnTo>
                    <a:lnTo>
                      <a:pt x="1700784" y="399110"/>
                    </a:lnTo>
                    <a:lnTo>
                      <a:pt x="1761667" y="399110"/>
                    </a:lnTo>
                    <a:lnTo>
                      <a:pt x="1803450" y="308102"/>
                    </a:lnTo>
                    <a:lnTo>
                      <a:pt x="1964321" y="308102"/>
                    </a:lnTo>
                    <a:lnTo>
                      <a:pt x="2003882" y="399110"/>
                    </a:lnTo>
                    <a:lnTo>
                      <a:pt x="2066099" y="399110"/>
                    </a:lnTo>
                    <a:close/>
                  </a:path>
                  <a:path w="2991485" h="405764">
                    <a:moveTo>
                      <a:pt x="2319413" y="23964"/>
                    </a:moveTo>
                    <a:lnTo>
                      <a:pt x="2318969" y="23520"/>
                    </a:lnTo>
                    <a:lnTo>
                      <a:pt x="2318969" y="23964"/>
                    </a:lnTo>
                    <a:lnTo>
                      <a:pt x="2319413" y="23964"/>
                    </a:lnTo>
                    <a:close/>
                  </a:path>
                  <a:path w="2991485" h="405764">
                    <a:moveTo>
                      <a:pt x="2429637" y="345211"/>
                    </a:moveTo>
                    <a:lnTo>
                      <a:pt x="2318969" y="345211"/>
                    </a:lnTo>
                    <a:lnTo>
                      <a:pt x="2318969" y="24066"/>
                    </a:lnTo>
                    <a:lnTo>
                      <a:pt x="2262530" y="24066"/>
                    </a:lnTo>
                    <a:lnTo>
                      <a:pt x="2262530" y="345211"/>
                    </a:lnTo>
                    <a:lnTo>
                      <a:pt x="2262530" y="398526"/>
                    </a:lnTo>
                    <a:lnTo>
                      <a:pt x="2429637" y="398526"/>
                    </a:lnTo>
                    <a:lnTo>
                      <a:pt x="2429637" y="345211"/>
                    </a:lnTo>
                    <a:close/>
                  </a:path>
                  <a:path w="2991485" h="405764">
                    <a:moveTo>
                      <a:pt x="2991345" y="211315"/>
                    </a:moveTo>
                    <a:lnTo>
                      <a:pt x="2987687" y="172707"/>
                    </a:lnTo>
                    <a:lnTo>
                      <a:pt x="2976803" y="136842"/>
                    </a:lnTo>
                    <a:lnTo>
                      <a:pt x="2958744" y="103809"/>
                    </a:lnTo>
                    <a:lnTo>
                      <a:pt x="2933598" y="73698"/>
                    </a:lnTo>
                    <a:lnTo>
                      <a:pt x="2933598" y="211315"/>
                    </a:lnTo>
                    <a:lnTo>
                      <a:pt x="2931096" y="239864"/>
                    </a:lnTo>
                    <a:lnTo>
                      <a:pt x="2910916" y="290296"/>
                    </a:lnTo>
                    <a:lnTo>
                      <a:pt x="2871419" y="329907"/>
                    </a:lnTo>
                    <a:lnTo>
                      <a:pt x="2820339" y="350443"/>
                    </a:lnTo>
                    <a:lnTo>
                      <a:pt x="2819806" y="350443"/>
                    </a:lnTo>
                    <a:lnTo>
                      <a:pt x="2793606" y="352945"/>
                    </a:lnTo>
                    <a:lnTo>
                      <a:pt x="2742450" y="342950"/>
                    </a:lnTo>
                    <a:lnTo>
                      <a:pt x="2697619" y="312978"/>
                    </a:lnTo>
                    <a:lnTo>
                      <a:pt x="2666225" y="267030"/>
                    </a:lnTo>
                    <a:lnTo>
                      <a:pt x="2655913" y="211315"/>
                    </a:lnTo>
                    <a:lnTo>
                      <a:pt x="2655836" y="210426"/>
                    </a:lnTo>
                    <a:lnTo>
                      <a:pt x="2655392" y="209981"/>
                    </a:lnTo>
                    <a:lnTo>
                      <a:pt x="2655481" y="209092"/>
                    </a:lnTo>
                    <a:lnTo>
                      <a:pt x="2657805" y="182714"/>
                    </a:lnTo>
                    <a:lnTo>
                      <a:pt x="2657906" y="181584"/>
                    </a:lnTo>
                    <a:lnTo>
                      <a:pt x="2677972" y="132156"/>
                    </a:lnTo>
                    <a:lnTo>
                      <a:pt x="2717266" y="92735"/>
                    </a:lnTo>
                    <a:lnTo>
                      <a:pt x="2766771" y="72275"/>
                    </a:lnTo>
                    <a:lnTo>
                      <a:pt x="2794939" y="69697"/>
                    </a:lnTo>
                    <a:lnTo>
                      <a:pt x="2823108" y="72275"/>
                    </a:lnTo>
                    <a:lnTo>
                      <a:pt x="2872435" y="92735"/>
                    </a:lnTo>
                    <a:lnTo>
                      <a:pt x="2911106" y="132156"/>
                    </a:lnTo>
                    <a:lnTo>
                      <a:pt x="2931109" y="182714"/>
                    </a:lnTo>
                    <a:lnTo>
                      <a:pt x="2933484" y="209981"/>
                    </a:lnTo>
                    <a:lnTo>
                      <a:pt x="2933598" y="211315"/>
                    </a:lnTo>
                    <a:lnTo>
                      <a:pt x="2933598" y="73698"/>
                    </a:lnTo>
                    <a:lnTo>
                      <a:pt x="2928810" y="69697"/>
                    </a:lnTo>
                    <a:lnTo>
                      <a:pt x="2903575" y="48641"/>
                    </a:lnTo>
                    <a:lnTo>
                      <a:pt x="2870720" y="30746"/>
                    </a:lnTo>
                    <a:lnTo>
                      <a:pt x="2834856" y="20002"/>
                    </a:lnTo>
                    <a:lnTo>
                      <a:pt x="2795828" y="16421"/>
                    </a:lnTo>
                    <a:lnTo>
                      <a:pt x="2756636" y="20002"/>
                    </a:lnTo>
                    <a:lnTo>
                      <a:pt x="2687155" y="48450"/>
                    </a:lnTo>
                    <a:lnTo>
                      <a:pt x="2656725" y="73253"/>
                    </a:lnTo>
                    <a:lnTo>
                      <a:pt x="2631325" y="103225"/>
                    </a:lnTo>
                    <a:lnTo>
                      <a:pt x="2602166" y="171323"/>
                    </a:lnTo>
                    <a:lnTo>
                      <a:pt x="2598559" y="209092"/>
                    </a:lnTo>
                    <a:lnTo>
                      <a:pt x="2598509" y="209537"/>
                    </a:lnTo>
                    <a:lnTo>
                      <a:pt x="2598953" y="209092"/>
                    </a:lnTo>
                    <a:lnTo>
                      <a:pt x="2602890" y="252145"/>
                    </a:lnTo>
                    <a:lnTo>
                      <a:pt x="2614726" y="290791"/>
                    </a:lnTo>
                    <a:lnTo>
                      <a:pt x="2634577" y="325094"/>
                    </a:lnTo>
                    <a:lnTo>
                      <a:pt x="2662504" y="355155"/>
                    </a:lnTo>
                    <a:lnTo>
                      <a:pt x="2721838" y="392734"/>
                    </a:lnTo>
                    <a:lnTo>
                      <a:pt x="2793161" y="405320"/>
                    </a:lnTo>
                    <a:lnTo>
                      <a:pt x="2832735" y="401751"/>
                    </a:lnTo>
                    <a:lnTo>
                      <a:pt x="2869387" y="391058"/>
                    </a:lnTo>
                    <a:lnTo>
                      <a:pt x="2928137" y="352945"/>
                    </a:lnTo>
                    <a:lnTo>
                      <a:pt x="2958935" y="318820"/>
                    </a:lnTo>
                    <a:lnTo>
                      <a:pt x="2987751" y="249986"/>
                    </a:lnTo>
                    <a:lnTo>
                      <a:pt x="2991345" y="211315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2" name="object 12">
                <a:extLst>
                  <a:ext uri="{FF2B5EF4-FFF2-40B4-BE49-F238E27FC236}">
                    <a16:creationId xmlns:a16="http://schemas.microsoft.com/office/drawing/2014/main" id="{AF210C4C-C507-D11A-4942-6AC78227435B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68989" y="4123475"/>
                <a:ext cx="112487" cy="179356"/>
              </a:xfrm>
              <a:prstGeom prst="rect">
                <a:avLst/>
              </a:prstGeom>
            </p:spPr>
          </p:pic>
          <p:pic>
            <p:nvPicPr>
              <p:cNvPr id="13" name="object 13">
                <a:extLst>
                  <a:ext uri="{FF2B5EF4-FFF2-40B4-BE49-F238E27FC236}">
                    <a16:creationId xmlns:a16="http://schemas.microsoft.com/office/drawing/2014/main" id="{62644933-F4E2-40D0-12DE-3B8D224E0DA8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76867" y="4127026"/>
                <a:ext cx="96289" cy="172697"/>
              </a:xfrm>
              <a:prstGeom prst="rect">
                <a:avLst/>
              </a:prstGeom>
            </p:spPr>
          </p:pic>
          <p:pic>
            <p:nvPicPr>
              <p:cNvPr id="14" name="object 14">
                <a:extLst>
                  <a:ext uri="{FF2B5EF4-FFF2-40B4-BE49-F238E27FC236}">
                    <a16:creationId xmlns:a16="http://schemas.microsoft.com/office/drawing/2014/main" id="{5BE4ED71-1622-446E-DC59-FC989947F891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451448" y="4118591"/>
                <a:ext cx="244323" cy="192231"/>
              </a:xfrm>
              <a:prstGeom prst="rect">
                <a:avLst/>
              </a:prstGeom>
            </p:spPr>
          </p:pic>
          <p:pic>
            <p:nvPicPr>
              <p:cNvPr id="15" name="object 15">
                <a:extLst>
                  <a:ext uri="{FF2B5EF4-FFF2-40B4-BE49-F238E27FC236}">
                    <a16:creationId xmlns:a16="http://schemas.microsoft.com/office/drawing/2014/main" id="{EE2A4A03-0C4A-AD99-16E3-8C8DE13EF929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781263" y="4126582"/>
                <a:ext cx="96289" cy="172697"/>
              </a:xfrm>
              <a:prstGeom prst="rect">
                <a:avLst/>
              </a:prstGeom>
            </p:spPr>
          </p:pic>
          <p:pic>
            <p:nvPicPr>
              <p:cNvPr id="16" name="object 16">
                <a:extLst>
                  <a:ext uri="{FF2B5EF4-FFF2-40B4-BE49-F238E27FC236}">
                    <a16:creationId xmlns:a16="http://schemas.microsoft.com/office/drawing/2014/main" id="{8F24D5DE-A611-C34D-3129-762DBF2B3DE3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975193" y="4127026"/>
                <a:ext cx="113837" cy="172697"/>
              </a:xfrm>
              <a:prstGeom prst="rect">
                <a:avLst/>
              </a:prstGeom>
            </p:spPr>
          </p:pic>
          <p:pic>
            <p:nvPicPr>
              <p:cNvPr id="17" name="object 17">
                <a:extLst>
                  <a:ext uri="{FF2B5EF4-FFF2-40B4-BE49-F238E27FC236}">
                    <a16:creationId xmlns:a16="http://schemas.microsoft.com/office/drawing/2014/main" id="{108F4114-148E-84B7-7CC6-3B86A35A0B9C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1542582" y="4127026"/>
                <a:ext cx="129136" cy="175361"/>
              </a:xfrm>
              <a:prstGeom prst="rect">
                <a:avLst/>
              </a:prstGeom>
            </p:spPr>
          </p:pic>
          <p:pic>
            <p:nvPicPr>
              <p:cNvPr id="18" name="object 18">
                <a:extLst>
                  <a:ext uri="{FF2B5EF4-FFF2-40B4-BE49-F238E27FC236}">
                    <a16:creationId xmlns:a16="http://schemas.microsoft.com/office/drawing/2014/main" id="{C14664D0-5D44-F1DA-1074-DAB71CC80F99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1759010" y="4127026"/>
                <a:ext cx="106638" cy="172697"/>
              </a:xfrm>
              <a:prstGeom prst="rect">
                <a:avLst/>
              </a:prstGeom>
            </p:spPr>
          </p:pic>
          <p:pic>
            <p:nvPicPr>
              <p:cNvPr id="19" name="object 19">
                <a:extLst>
                  <a:ext uri="{FF2B5EF4-FFF2-40B4-BE49-F238E27FC236}">
                    <a16:creationId xmlns:a16="http://schemas.microsoft.com/office/drawing/2014/main" id="{7495F2CA-E1F6-FB8F-8D41-44E0E86B690E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1952489" y="4127026"/>
                <a:ext cx="128685" cy="172697"/>
              </a:xfrm>
              <a:prstGeom prst="rect">
                <a:avLst/>
              </a:prstGeom>
            </p:spPr>
          </p:pic>
          <p:pic>
            <p:nvPicPr>
              <p:cNvPr id="20" name="object 20">
                <a:extLst>
                  <a:ext uri="{FF2B5EF4-FFF2-40B4-BE49-F238E27FC236}">
                    <a16:creationId xmlns:a16="http://schemas.microsoft.com/office/drawing/2014/main" id="{21EBB6BC-A65E-E3E2-E1D2-D849584419D2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177464" y="4123475"/>
                <a:ext cx="182638" cy="178912"/>
              </a:xfrm>
              <a:prstGeom prst="rect">
                <a:avLst/>
              </a:prstGeom>
            </p:spPr>
          </p:pic>
          <p:pic>
            <p:nvPicPr>
              <p:cNvPr id="21" name="object 21">
                <a:extLst>
                  <a:ext uri="{FF2B5EF4-FFF2-40B4-BE49-F238E27FC236}">
                    <a16:creationId xmlns:a16="http://schemas.microsoft.com/office/drawing/2014/main" id="{B920117A-B08E-65A0-7BCE-7BCBC03B4A99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456435" y="4127026"/>
                <a:ext cx="113837" cy="172697"/>
              </a:xfrm>
              <a:prstGeom prst="rect">
                <a:avLst/>
              </a:prstGeom>
            </p:spPr>
          </p:pic>
          <p:sp>
            <p:nvSpPr>
              <p:cNvPr id="22" name="object 22">
                <a:extLst>
                  <a:ext uri="{FF2B5EF4-FFF2-40B4-BE49-F238E27FC236}">
                    <a16:creationId xmlns:a16="http://schemas.microsoft.com/office/drawing/2014/main" id="{E6498BFD-998D-94D9-37D4-A2AF1C4CB5C9}"/>
                  </a:ext>
                </a:extLst>
              </p:cNvPr>
              <p:cNvSpPr/>
              <p:nvPr/>
            </p:nvSpPr>
            <p:spPr>
              <a:xfrm>
                <a:off x="2659813" y="4127026"/>
                <a:ext cx="27002" cy="172720"/>
              </a:xfrm>
              <a:custGeom>
                <a:avLst/>
                <a:gdLst/>
                <a:ahLst/>
                <a:cxnLst/>
                <a:rect l="l" t="t" r="r" b="b"/>
                <a:pathLst>
                  <a:path w="26670" h="172720">
                    <a:moveTo>
                      <a:pt x="26220" y="0"/>
                    </a:moveTo>
                    <a:lnTo>
                      <a:pt x="0" y="0"/>
                    </a:lnTo>
                    <a:lnTo>
                      <a:pt x="0" y="172697"/>
                    </a:lnTo>
                    <a:lnTo>
                      <a:pt x="26220" y="172697"/>
                    </a:lnTo>
                    <a:lnTo>
                      <a:pt x="2622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23" name="object 23">
                <a:extLst>
                  <a:ext uri="{FF2B5EF4-FFF2-40B4-BE49-F238E27FC236}">
                    <a16:creationId xmlns:a16="http://schemas.microsoft.com/office/drawing/2014/main" id="{27CB64A3-FE52-970F-22F0-EEB1A12EC8A2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773651" y="4127026"/>
                <a:ext cx="106638" cy="172697"/>
              </a:xfrm>
              <a:prstGeom prst="rect">
                <a:avLst/>
              </a:prstGeom>
            </p:spPr>
          </p:pic>
          <p:pic>
            <p:nvPicPr>
              <p:cNvPr id="24" name="object 24">
                <a:extLst>
                  <a:ext uri="{FF2B5EF4-FFF2-40B4-BE49-F238E27FC236}">
                    <a16:creationId xmlns:a16="http://schemas.microsoft.com/office/drawing/2014/main" id="{B708322E-9218-F9E1-29EC-A63781EDB845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956781" y="4126582"/>
                <a:ext cx="140272" cy="172697"/>
              </a:xfrm>
              <a:prstGeom prst="rect">
                <a:avLst/>
              </a:prstGeom>
            </p:spPr>
          </p:pic>
          <p:pic>
            <p:nvPicPr>
              <p:cNvPr id="25" name="object 25">
                <a:extLst>
                  <a:ext uri="{FF2B5EF4-FFF2-40B4-BE49-F238E27FC236}">
                    <a16:creationId xmlns:a16="http://schemas.microsoft.com/office/drawing/2014/main" id="{98976C9C-A2CB-0978-0FE7-52A9FB70BF9A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1293759" y="4115928"/>
                <a:ext cx="169631" cy="183352"/>
              </a:xfrm>
              <a:prstGeom prst="rect">
                <a:avLst/>
              </a:prstGeom>
            </p:spPr>
          </p:pic>
        </p:grpSp>
        <p:sp>
          <p:nvSpPr>
            <p:cNvPr id="27" name="object 27">
              <a:extLst>
                <a:ext uri="{FF2B5EF4-FFF2-40B4-BE49-F238E27FC236}">
                  <a16:creationId xmlns:a16="http://schemas.microsoft.com/office/drawing/2014/main" id="{347C99D0-56B6-C1AE-1B93-A27B3E8D200D}"/>
                </a:ext>
              </a:extLst>
            </p:cNvPr>
            <p:cNvSpPr/>
            <p:nvPr/>
          </p:nvSpPr>
          <p:spPr>
            <a:xfrm>
              <a:off x="1417327" y="4599802"/>
              <a:ext cx="808776" cy="0"/>
            </a:xfrm>
            <a:custGeom>
              <a:avLst/>
              <a:gdLst/>
              <a:ahLst/>
              <a:cxnLst/>
              <a:rect l="l" t="t" r="r" b="b"/>
              <a:pathLst>
                <a:path w="798830">
                  <a:moveTo>
                    <a:pt x="0" y="0"/>
                  </a:moveTo>
                  <a:lnTo>
                    <a:pt x="798321" y="0"/>
                  </a:lnTo>
                </a:path>
              </a:pathLst>
            </a:custGeom>
            <a:ln w="222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" name="object 7">
            <a:extLst>
              <a:ext uri="{FF2B5EF4-FFF2-40B4-BE49-F238E27FC236}">
                <a16:creationId xmlns:a16="http://schemas.microsoft.com/office/drawing/2014/main" id="{63DB6851-C6D7-328A-B830-F52E37F061D9}"/>
              </a:ext>
            </a:extLst>
          </p:cNvPr>
          <p:cNvSpPr txBox="1"/>
          <p:nvPr/>
        </p:nvSpPr>
        <p:spPr>
          <a:xfrm>
            <a:off x="7886278" y="1583661"/>
            <a:ext cx="3354864" cy="31739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40005" rIns="0" bIns="0" rtlCol="0" anchor="t">
            <a:spAutoFit/>
          </a:bodyPr>
          <a:lstStyle/>
          <a:p>
            <a:pPr algn="ctr">
              <a:spcBef>
                <a:spcPts val="315"/>
              </a:spcBef>
            </a:pPr>
            <a:r>
              <a:rPr lang="en-US" b="1" spc="100">
                <a:solidFill>
                  <a:srgbClr val="79B3C6"/>
                </a:solidFill>
                <a:latin typeface="Segoe UI Semibold"/>
                <a:cs typeface="Segoe UI Semibold"/>
              </a:rPr>
              <a:t>GREEN INFRASTRUCTURE </a:t>
            </a:r>
            <a:endParaRPr sz="1800">
              <a:latin typeface="Segoe UI Semibold"/>
              <a:cs typeface="Segoe UI Semibold"/>
            </a:endParaRP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3BFFE533-A487-5493-D8D4-A7EBB59B13D1}"/>
              </a:ext>
            </a:extLst>
          </p:cNvPr>
          <p:cNvGrpSpPr/>
          <p:nvPr/>
        </p:nvGrpSpPr>
        <p:grpSpPr>
          <a:xfrm>
            <a:off x="7886278" y="2245508"/>
            <a:ext cx="3354864" cy="3028832"/>
            <a:chOff x="4374474" y="3567077"/>
            <a:chExt cx="3354864" cy="3028832"/>
          </a:xfrm>
        </p:grpSpPr>
        <p:pic>
          <p:nvPicPr>
            <p:cNvPr id="33" name="Picture 32" descr="A white text on a black background&#10;&#10;AI-generated content may be incorrect.">
              <a:extLst>
                <a:ext uri="{FF2B5EF4-FFF2-40B4-BE49-F238E27FC236}">
                  <a16:creationId xmlns:a16="http://schemas.microsoft.com/office/drawing/2014/main" id="{71FD180A-5B56-629D-6EA7-8DBAB9CA31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4718406" y="3567077"/>
              <a:ext cx="2667001" cy="714937"/>
            </a:xfrm>
            <a:prstGeom prst="rect">
              <a:avLst/>
            </a:prstGeom>
          </p:spPr>
        </p:pic>
        <p:sp>
          <p:nvSpPr>
            <p:cNvPr id="39" name="object 31">
              <a:extLst>
                <a:ext uri="{FF2B5EF4-FFF2-40B4-BE49-F238E27FC236}">
                  <a16:creationId xmlns:a16="http://schemas.microsoft.com/office/drawing/2014/main" id="{4A9F6629-46E3-E775-7999-00136918EE71}"/>
                </a:ext>
              </a:extLst>
            </p:cNvPr>
            <p:cNvSpPr txBox="1"/>
            <p:nvPr/>
          </p:nvSpPr>
          <p:spPr>
            <a:xfrm>
              <a:off x="4374474" y="4797981"/>
              <a:ext cx="3354864" cy="1797928"/>
            </a:xfrm>
            <a:prstGeom prst="rect">
              <a:avLst/>
            </a:prstGeom>
          </p:spPr>
          <p:txBody>
            <a:bodyPr vert="horz" wrap="square" lIns="0" tIns="12700" rIns="0" bIns="0" rtlCol="0" anchor="t">
              <a:spAutoFit/>
            </a:bodyPr>
            <a:lstStyle/>
            <a:p>
              <a:pPr marL="36830">
                <a:spcBef>
                  <a:spcPts val="100"/>
                </a:spcBef>
              </a:pPr>
              <a:r>
                <a:rPr lang="en-US" sz="2200" b="1">
                  <a:solidFill>
                    <a:srgbClr val="FFFFFF"/>
                  </a:solidFill>
                  <a:latin typeface="Segoe UI Semibold"/>
                  <a:cs typeface="Segoe UI Semibold"/>
                </a:rPr>
                <a:t>Stephanie Alessandrini</a:t>
              </a:r>
              <a:r>
                <a:rPr sz="2200" b="1">
                  <a:solidFill>
                    <a:srgbClr val="FFFFFF"/>
                  </a:solidFill>
                  <a:latin typeface="Segoe UI Semibold"/>
                  <a:cs typeface="Segoe UI Semibold"/>
                </a:rPr>
                <a:t>,</a:t>
              </a:r>
              <a:r>
                <a:rPr sz="2200" b="1" spc="-50">
                  <a:solidFill>
                    <a:srgbClr val="FFFFFF"/>
                  </a:solidFill>
                  <a:latin typeface="Segoe UI Semibold"/>
                  <a:cs typeface="Segoe UI Semibold"/>
                </a:rPr>
                <a:t> </a:t>
              </a:r>
              <a:r>
                <a:rPr sz="2200" b="1" spc="-25">
                  <a:solidFill>
                    <a:srgbClr val="FFFFFF"/>
                  </a:solidFill>
                  <a:latin typeface="Segoe UI Semibold"/>
                  <a:cs typeface="Segoe UI Semibold"/>
                </a:rPr>
                <a:t>PE</a:t>
              </a:r>
              <a:endParaRPr sz="2200">
                <a:latin typeface="Segoe UI Semibold"/>
                <a:cs typeface="Segoe UI Semibold"/>
              </a:endParaRPr>
            </a:p>
            <a:p>
              <a:pPr marL="12700" algn="ctr">
                <a:spcBef>
                  <a:spcPts val="10"/>
                </a:spcBef>
              </a:pPr>
              <a:r>
                <a:rPr lang="en-US">
                  <a:solidFill>
                    <a:srgbClr val="FFFFFF"/>
                  </a:solidFill>
                  <a:latin typeface="Segoe UI"/>
                  <a:cs typeface="Segoe UI"/>
                </a:rPr>
                <a:t>Program Manager</a:t>
              </a:r>
            </a:p>
            <a:p>
              <a:pPr marL="12700" algn="ctr">
                <a:spcBef>
                  <a:spcPts val="10"/>
                </a:spcBef>
              </a:pPr>
              <a:endParaRPr lang="en-US">
                <a:solidFill>
                  <a:srgbClr val="FFFFFF"/>
                </a:solidFill>
                <a:latin typeface="Segoe UI"/>
                <a:cs typeface="Segoe UI"/>
              </a:endParaRPr>
            </a:p>
            <a:p>
              <a:pPr marL="12700" algn="ctr">
                <a:spcBef>
                  <a:spcPts val="10"/>
                </a:spcBef>
              </a:pPr>
              <a:endParaRPr lang="en-US" spc="-10">
                <a:solidFill>
                  <a:srgbClr val="FFFFFF"/>
                </a:solidFill>
                <a:latin typeface="Segoe UI"/>
                <a:cs typeface="Segoe UI"/>
              </a:endParaRPr>
            </a:p>
            <a:p>
              <a:pPr marL="12700" algn="ctr">
                <a:spcBef>
                  <a:spcPts val="10"/>
                </a:spcBef>
              </a:pPr>
              <a:r>
                <a:rPr lang="en-US" sz="2200" b="1">
                  <a:solidFill>
                    <a:srgbClr val="FFFFFF"/>
                  </a:solidFill>
                  <a:latin typeface="Segoe UI Semibold"/>
                  <a:cs typeface="Segoe UI Semibold"/>
                </a:rPr>
                <a:t>Ella Austin</a:t>
              </a:r>
            </a:p>
            <a:p>
              <a:pPr marL="12700" algn="ctr">
                <a:spcBef>
                  <a:spcPts val="10"/>
                </a:spcBef>
              </a:pPr>
              <a:r>
                <a:rPr lang="en-US" spc="-10">
                  <a:solidFill>
                    <a:srgbClr val="FFFFFF"/>
                  </a:solidFill>
                  <a:latin typeface="Segoe UI"/>
                  <a:cs typeface="Segoe UI"/>
                </a:rPr>
                <a:t>Program Management Support</a:t>
              </a:r>
              <a:endParaRPr spc="-10">
                <a:solidFill>
                  <a:srgbClr val="FFFFFF"/>
                </a:solidFill>
                <a:latin typeface="Segoe UI"/>
                <a:cs typeface="Segoe UI"/>
              </a:endParaRPr>
            </a:p>
          </p:txBody>
        </p:sp>
        <p:sp>
          <p:nvSpPr>
            <p:cNvPr id="41" name="object 27">
              <a:extLst>
                <a:ext uri="{FF2B5EF4-FFF2-40B4-BE49-F238E27FC236}">
                  <a16:creationId xmlns:a16="http://schemas.microsoft.com/office/drawing/2014/main" id="{79303C0F-237D-8792-836C-60797BBACD6A}"/>
                </a:ext>
              </a:extLst>
            </p:cNvPr>
            <p:cNvSpPr/>
            <p:nvPr/>
          </p:nvSpPr>
          <p:spPr>
            <a:xfrm>
              <a:off x="5647518" y="4598982"/>
              <a:ext cx="808776" cy="0"/>
            </a:xfrm>
            <a:custGeom>
              <a:avLst/>
              <a:gdLst/>
              <a:ahLst/>
              <a:cxnLst/>
              <a:rect l="l" t="t" r="r" b="b"/>
              <a:pathLst>
                <a:path w="798830">
                  <a:moveTo>
                    <a:pt x="0" y="0"/>
                  </a:moveTo>
                  <a:lnTo>
                    <a:pt x="798321" y="0"/>
                  </a:lnTo>
                </a:path>
              </a:pathLst>
            </a:custGeom>
            <a:ln w="222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29" name="Slide Number Placeholder 1028">
            <a:extLst>
              <a:ext uri="{FF2B5EF4-FFF2-40B4-BE49-F238E27FC236}">
                <a16:creationId xmlns:a16="http://schemas.microsoft.com/office/drawing/2014/main" id="{FEF21510-4D0F-973A-9138-CD5571E8F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2A166-F3A8-4CED-812A-791463103BCF}" type="slidenum">
              <a:rPr lang="en-US" smtClean="0">
                <a:solidFill>
                  <a:schemeClr val="bg1"/>
                </a:solidFill>
              </a:rPr>
              <a:t>2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3950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536A17-EF74-3E5C-9828-FD759B52DC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Public Web App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D5923D-5C53-C986-EAA3-FEFE9E4A29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4086" y="1321806"/>
            <a:ext cx="7503828" cy="523743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CB80205-85A3-E52A-50E1-D62F205B7CE5}"/>
              </a:ext>
            </a:extLst>
          </p:cNvPr>
          <p:cNvSpPr txBox="1"/>
          <p:nvPr/>
        </p:nvSpPr>
        <p:spPr>
          <a:xfrm rot="19846544">
            <a:off x="2190783" y="3038745"/>
            <a:ext cx="858408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solidFill>
                  <a:srgbClr val="003D52"/>
                </a:solidFill>
              </a:rPr>
              <a:t>WORK IN PROGRESS</a:t>
            </a:r>
          </a:p>
        </p:txBody>
      </p:sp>
    </p:spTree>
    <p:extLst>
      <p:ext uri="{BB962C8B-B14F-4D97-AF65-F5344CB8AC3E}">
        <p14:creationId xmlns:p14="http://schemas.microsoft.com/office/powerpoint/2010/main" val="17662655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xfrm>
            <a:off x="825500" y="3383323"/>
            <a:ext cx="3563620" cy="59759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80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Segoe UI" panose="020B0502040204020203" pitchFamily="34" charset="0"/>
              </a:rPr>
              <a:t>Thank</a:t>
            </a:r>
            <a:r>
              <a:rPr sz="3800" spc="-25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Segoe UI" panose="020B0502040204020203" pitchFamily="34" charset="0"/>
              </a:rPr>
              <a:t> </a:t>
            </a:r>
            <a:r>
              <a:rPr sz="3800" spc="-2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Segoe UI" panose="020B0502040204020203" pitchFamily="34" charset="0"/>
              </a:rPr>
              <a:t>you!</a:t>
            </a:r>
            <a:endParaRPr sz="3800">
              <a:latin typeface="Cambria" panose="02040503050406030204" pitchFamily="18" charset="0"/>
              <a:ea typeface="Cambria" panose="02040503050406030204" pitchFamily="18" charset="0"/>
              <a:cs typeface="Segoe UI" panose="020B0502040204020203" pitchFamily="34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07109" y="5693765"/>
            <a:ext cx="15544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>
                <a:solidFill>
                  <a:srgbClr val="FFFFFF"/>
                </a:solidFill>
                <a:latin typeface="Segoe UI"/>
                <a:cs typeface="Segoe UI"/>
              </a:rPr>
              <a:t>@BuffaloSewer</a:t>
            </a:r>
            <a:endParaRPr sz="1800">
              <a:latin typeface="Segoe UI"/>
              <a:cs typeface="Segoe U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827570" y="5695188"/>
            <a:ext cx="8321040" cy="309880"/>
            <a:chOff x="827570" y="5695188"/>
            <a:chExt cx="8321040" cy="309880"/>
          </a:xfrm>
        </p:grpSpPr>
        <p:sp>
          <p:nvSpPr>
            <p:cNvPr id="5" name="object 5"/>
            <p:cNvSpPr/>
            <p:nvPr/>
          </p:nvSpPr>
          <p:spPr>
            <a:xfrm>
              <a:off x="3571366" y="5700699"/>
              <a:ext cx="304165" cy="304165"/>
            </a:xfrm>
            <a:custGeom>
              <a:avLst/>
              <a:gdLst/>
              <a:ahLst/>
              <a:cxnLst/>
              <a:rect l="l" t="t" r="r" b="b"/>
              <a:pathLst>
                <a:path w="304164" h="304164">
                  <a:moveTo>
                    <a:pt x="303796" y="0"/>
                  </a:moveTo>
                  <a:lnTo>
                    <a:pt x="0" y="0"/>
                  </a:lnTo>
                  <a:lnTo>
                    <a:pt x="0" y="303796"/>
                  </a:lnTo>
                  <a:lnTo>
                    <a:pt x="303796" y="303796"/>
                  </a:lnTo>
                  <a:lnTo>
                    <a:pt x="30379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640200" y="5721057"/>
              <a:ext cx="149860" cy="269875"/>
            </a:xfrm>
            <a:custGeom>
              <a:avLst/>
              <a:gdLst/>
              <a:ahLst/>
              <a:cxnLst/>
              <a:rect l="l" t="t" r="r" b="b"/>
              <a:pathLst>
                <a:path w="149860" h="269875">
                  <a:moveTo>
                    <a:pt x="149733" y="0"/>
                  </a:moveTo>
                  <a:lnTo>
                    <a:pt x="107061" y="0"/>
                  </a:lnTo>
                  <a:lnTo>
                    <a:pt x="82313" y="5259"/>
                  </a:lnTo>
                  <a:lnTo>
                    <a:pt x="62912" y="19635"/>
                  </a:lnTo>
                  <a:lnTo>
                    <a:pt x="50250" y="41024"/>
                  </a:lnTo>
                  <a:lnTo>
                    <a:pt x="45720" y="67322"/>
                  </a:lnTo>
                  <a:lnTo>
                    <a:pt x="45720" y="93510"/>
                  </a:lnTo>
                  <a:lnTo>
                    <a:pt x="0" y="93510"/>
                  </a:lnTo>
                  <a:lnTo>
                    <a:pt x="0" y="136906"/>
                  </a:lnTo>
                  <a:lnTo>
                    <a:pt x="45720" y="136906"/>
                  </a:lnTo>
                  <a:lnTo>
                    <a:pt x="45720" y="269316"/>
                  </a:lnTo>
                  <a:lnTo>
                    <a:pt x="95885" y="269316"/>
                  </a:lnTo>
                  <a:lnTo>
                    <a:pt x="95885" y="136906"/>
                  </a:lnTo>
                  <a:lnTo>
                    <a:pt x="149733" y="136906"/>
                  </a:lnTo>
                  <a:lnTo>
                    <a:pt x="149733" y="93510"/>
                  </a:lnTo>
                  <a:lnTo>
                    <a:pt x="95885" y="93510"/>
                  </a:lnTo>
                  <a:lnTo>
                    <a:pt x="95885" y="53111"/>
                  </a:lnTo>
                  <a:lnTo>
                    <a:pt x="101853" y="46380"/>
                  </a:lnTo>
                  <a:lnTo>
                    <a:pt x="149733" y="46380"/>
                  </a:lnTo>
                  <a:lnTo>
                    <a:pt x="149733" y="0"/>
                  </a:lnTo>
                  <a:close/>
                </a:path>
              </a:pathLst>
            </a:custGeom>
            <a:solidFill>
              <a:srgbClr val="79B3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844661" y="5695188"/>
              <a:ext cx="304165" cy="304165"/>
            </a:xfrm>
            <a:custGeom>
              <a:avLst/>
              <a:gdLst/>
              <a:ahLst/>
              <a:cxnLst/>
              <a:rect l="l" t="t" r="r" b="b"/>
              <a:pathLst>
                <a:path w="304165" h="304164">
                  <a:moveTo>
                    <a:pt x="303796" y="0"/>
                  </a:moveTo>
                  <a:lnTo>
                    <a:pt x="0" y="0"/>
                  </a:lnTo>
                  <a:lnTo>
                    <a:pt x="0" y="303796"/>
                  </a:lnTo>
                  <a:lnTo>
                    <a:pt x="303796" y="303796"/>
                  </a:lnTo>
                  <a:lnTo>
                    <a:pt x="30379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875876" y="5734461"/>
              <a:ext cx="243303" cy="226956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6292469" y="5700699"/>
              <a:ext cx="304165" cy="300990"/>
            </a:xfrm>
            <a:custGeom>
              <a:avLst/>
              <a:gdLst/>
              <a:ahLst/>
              <a:cxnLst/>
              <a:rect l="l" t="t" r="r" b="b"/>
              <a:pathLst>
                <a:path w="304165" h="300989">
                  <a:moveTo>
                    <a:pt x="303796" y="0"/>
                  </a:moveTo>
                  <a:lnTo>
                    <a:pt x="0" y="0"/>
                  </a:lnTo>
                  <a:lnTo>
                    <a:pt x="0" y="300659"/>
                  </a:lnTo>
                  <a:lnTo>
                    <a:pt x="303796" y="300659"/>
                  </a:lnTo>
                  <a:lnTo>
                    <a:pt x="30379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322964" y="5733558"/>
              <a:ext cx="242733" cy="248101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827570" y="5698324"/>
              <a:ext cx="300990" cy="300990"/>
            </a:xfrm>
            <a:custGeom>
              <a:avLst/>
              <a:gdLst/>
              <a:ahLst/>
              <a:cxnLst/>
              <a:rect l="l" t="t" r="r" b="b"/>
              <a:pathLst>
                <a:path w="300990" h="300989">
                  <a:moveTo>
                    <a:pt x="300659" y="0"/>
                  </a:moveTo>
                  <a:lnTo>
                    <a:pt x="0" y="0"/>
                  </a:lnTo>
                  <a:lnTo>
                    <a:pt x="0" y="300659"/>
                  </a:lnTo>
                  <a:lnTo>
                    <a:pt x="300659" y="300659"/>
                  </a:lnTo>
                  <a:lnTo>
                    <a:pt x="30065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66451" y="5743118"/>
              <a:ext cx="218940" cy="219016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3954526" y="5690108"/>
            <a:ext cx="171386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>
                <a:solidFill>
                  <a:srgbClr val="FFFFFF"/>
                </a:solidFill>
                <a:latin typeface="Segoe UI"/>
                <a:cs typeface="Segoe UI"/>
              </a:rPr>
              <a:t>BuffaloSewer.org</a:t>
            </a:r>
            <a:endParaRPr sz="1800">
              <a:latin typeface="Segoe UI"/>
              <a:cs typeface="Segoe U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675881" y="5692850"/>
            <a:ext cx="15544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>
                <a:solidFill>
                  <a:srgbClr val="FFFFFF"/>
                </a:solidFill>
                <a:latin typeface="Segoe UI"/>
                <a:cs typeface="Segoe UI"/>
              </a:rPr>
              <a:t>@BuffaloSewer</a:t>
            </a:r>
            <a:endParaRPr sz="1800">
              <a:latin typeface="Segoe UI"/>
              <a:cs typeface="Segoe U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9245345" y="5687974"/>
            <a:ext cx="22777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>
                <a:solidFill>
                  <a:srgbClr val="FFFFFF"/>
                </a:solidFill>
                <a:latin typeface="Segoe UI"/>
                <a:cs typeface="Segoe UI"/>
              </a:rPr>
              <a:t>BuffaloSewerAuthority</a:t>
            </a:r>
            <a:endParaRPr sz="1800">
              <a:latin typeface="Segoe UI"/>
              <a:cs typeface="Segoe UI"/>
            </a:endParaRP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1A46A3A2-F057-279F-5B8B-DA413A37787D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ct val="100000"/>
              </a:lnSpc>
              <a:spcBef>
                <a:spcPts val="190"/>
              </a:spcBef>
            </a:pPr>
            <a:fld id="{81D60167-4931-47E6-BA6A-407CBD079E47}" type="slidenum">
              <a:rPr lang="en-US" spc="-50" smtClean="0"/>
              <a:t>21</a:t>
            </a:fld>
            <a:endParaRPr lang="en-US" spc="-5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143C6F-7746-03D9-8E2E-1F968E6F05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FF2B5EF4-FFF2-40B4-BE49-F238E27FC236}">
                <a16:creationId xmlns:a16="http://schemas.microsoft.com/office/drawing/2014/main" id="{486C11D8-DDC8-E07B-B242-26EAB564575A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6350" y="-6350"/>
            <a:ext cx="12204700" cy="6870700"/>
          </a:xfrm>
          <a:prstGeom prst="rect">
            <a:avLst/>
          </a:prstGeom>
        </p:spPr>
      </p:pic>
      <p:sp>
        <p:nvSpPr>
          <p:cNvPr id="3" name="object 3">
            <a:extLst>
              <a:ext uri="{FF2B5EF4-FFF2-40B4-BE49-F238E27FC236}">
                <a16:creationId xmlns:a16="http://schemas.microsoft.com/office/drawing/2014/main" id="{D0E6BDEC-D19E-9DC8-927F-83C3BECC18A1}"/>
              </a:ext>
            </a:extLst>
          </p:cNvPr>
          <p:cNvSpPr txBox="1"/>
          <p:nvPr/>
        </p:nvSpPr>
        <p:spPr>
          <a:xfrm>
            <a:off x="825499" y="3087446"/>
            <a:ext cx="7722599" cy="59759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800" spc="-25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Segoe UI" panose="020B0502040204020203" pitchFamily="34" charset="0"/>
              </a:rPr>
              <a:t>Program History</a:t>
            </a:r>
            <a:endParaRPr lang="en-US" sz="3800">
              <a:latin typeface="Cambria" panose="02040503050406030204" pitchFamily="18" charset="0"/>
              <a:ea typeface="Cambria" panose="02040503050406030204" pitchFamily="18" charset="0"/>
              <a:cs typeface="Segoe UI" panose="020B0502040204020203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A68D1A-E4BC-2C3A-5205-57FEF78DC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2A166-F3A8-4CED-812A-791463103BCF}" type="slidenum">
              <a:rPr lang="en-US" smtClean="0">
                <a:solidFill>
                  <a:schemeClr val="bg1"/>
                </a:solidFill>
              </a:rPr>
              <a:t>3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94194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AF6F426-ED1B-3FB3-0525-0A2F743219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45296"/>
            <a:ext cx="4114800" cy="958746"/>
          </a:xfrm>
        </p:spPr>
        <p:txBody>
          <a:bodyPr>
            <a:normAutofit fontScale="90000"/>
          </a:bodyPr>
          <a:lstStyle/>
          <a:p>
            <a:r>
              <a:rPr lang="en-US" err="1"/>
              <a:t>RainCheck</a:t>
            </a:r>
            <a:r>
              <a:rPr lang="en-US"/>
              <a:t> 2.0 Program Overview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8C16379-6812-CC63-3B3D-F678523BF9B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2522863"/>
            <a:ext cx="5013325" cy="3735062"/>
          </a:xfrm>
        </p:spPr>
        <p:txBody>
          <a:bodyPr/>
          <a:lstStyle/>
          <a:p>
            <a:r>
              <a:rPr lang="en-US"/>
              <a:t>Raincheck Program: Protect &amp; restore Buffalo’s waterways through GSI implementation</a:t>
            </a:r>
          </a:p>
          <a:p>
            <a:endParaRPr lang="en-US"/>
          </a:p>
          <a:p>
            <a:r>
              <a:rPr lang="en-US"/>
              <a:t>Environmental Impact Bond (EIB): $54 million for GSI</a:t>
            </a:r>
          </a:p>
          <a:p>
            <a:pPr lvl="1"/>
            <a:r>
              <a:rPr lang="en-US"/>
              <a:t>Manage 200 acres of impervious area through green infrastructure by 2028</a:t>
            </a:r>
          </a:p>
          <a:p>
            <a:endParaRPr lang="en-US"/>
          </a:p>
        </p:txBody>
      </p:sp>
      <p:pic>
        <p:nvPicPr>
          <p:cNvPr id="2" name="Picture Placeholder 1">
            <a:extLst>
              <a:ext uri="{FF2B5EF4-FFF2-40B4-BE49-F238E27FC236}">
                <a16:creationId xmlns:a16="http://schemas.microsoft.com/office/drawing/2014/main" id="{AF7BB7AA-2C5B-F1BD-290A-5F3560414E9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30" r="20730"/>
          <a:stretch>
            <a:fillRect/>
          </a:stretch>
        </p:blipFill>
        <p:spPr>
          <a:xfrm>
            <a:off x="6172200" y="0"/>
            <a:ext cx="60198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60CDCB4-2249-AB5D-28B8-BC2D195E19C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162" t="11316" r="3814" b="9407"/>
          <a:stretch>
            <a:fillRect/>
          </a:stretch>
        </p:blipFill>
        <p:spPr>
          <a:xfrm>
            <a:off x="838200" y="495301"/>
            <a:ext cx="3019506" cy="629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1440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AF6F426-ED1B-3FB3-0525-0A2F743219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Priority Basins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8C16379-6812-CC63-3B3D-F678523BF9B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vert="horz" lIns="0" tIns="0" rIns="0" bIns="0" rtlCol="0">
            <a:normAutofit/>
          </a:bodyPr>
          <a:lstStyle/>
          <a:p>
            <a:r>
              <a:rPr lang="en-US"/>
              <a:t>The </a:t>
            </a:r>
            <a:r>
              <a:rPr lang="en-US" b="1"/>
              <a:t>six priority basins </a:t>
            </a:r>
            <a:r>
              <a:rPr lang="en-US"/>
              <a:t>are located across Buffalo’s East Side, in Downtown Buffalo and in South Buffalo.</a:t>
            </a:r>
          </a:p>
          <a:p>
            <a:r>
              <a:rPr lang="en-US"/>
              <a:t>They encompass 25% of the city’s land area and nearly half of the city’s population</a:t>
            </a:r>
          </a:p>
          <a:p>
            <a:r>
              <a:rPr lang="en-US"/>
              <a:t>Areas of greatest impact on number of combined sewer overflow events.  </a:t>
            </a:r>
          </a:p>
          <a:p>
            <a:endParaRPr lang="en-US"/>
          </a:p>
        </p:txBody>
      </p:sp>
      <p:pic>
        <p:nvPicPr>
          <p:cNvPr id="2" name="Picture Placeholder 14">
            <a:extLst>
              <a:ext uri="{FF2B5EF4-FFF2-40B4-BE49-F238E27FC236}">
                <a16:creationId xmlns:a16="http://schemas.microsoft.com/office/drawing/2014/main" id="{6FB3F50D-EE8F-E160-0FB3-999F4EAC102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l="1414" r="1414"/>
          <a:stretch>
            <a:fillRect/>
          </a:stretch>
        </p:blipFill>
        <p:spPr>
          <a:xfrm>
            <a:off x="6172200" y="0"/>
            <a:ext cx="6019800" cy="6858000"/>
          </a:xfrm>
          <a:prstGeom prst="roundRect">
            <a:avLst>
              <a:gd name="adj" fmla="val 0"/>
            </a:avLst>
          </a:prstGeom>
        </p:spPr>
      </p:pic>
    </p:spTree>
    <p:extLst>
      <p:ext uri="{BB962C8B-B14F-4D97-AF65-F5344CB8AC3E}">
        <p14:creationId xmlns:p14="http://schemas.microsoft.com/office/powerpoint/2010/main" val="23614674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DD02EDB-C2FA-C639-9646-680831054B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Combined Sewer Overflows (CSOs) 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73DFE337-EBED-EFA2-B03D-3E605D07C7B0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496439"/>
            <a:ext cx="5181600" cy="4446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Moderate events">
            <a:extLst>
              <a:ext uri="{FF2B5EF4-FFF2-40B4-BE49-F238E27FC236}">
                <a16:creationId xmlns:a16="http://schemas.microsoft.com/office/drawing/2014/main" id="{CEC7F602-D853-D4AF-C255-BA814E24DB24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496439"/>
            <a:ext cx="5181600" cy="4446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41476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CDB4D3-F810-5616-B3A3-20FD74DD45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Why Green Stormwater Infrastructure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555AA6F-4AE9-8FBB-74D0-5AAE0F57AD20}"/>
              </a:ext>
            </a:extLst>
          </p:cNvPr>
          <p:cNvGrpSpPr/>
          <p:nvPr/>
        </p:nvGrpSpPr>
        <p:grpSpPr>
          <a:xfrm>
            <a:off x="692529" y="1794563"/>
            <a:ext cx="10806942" cy="3633129"/>
            <a:chOff x="692529" y="1794563"/>
            <a:chExt cx="10806942" cy="3633129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87D2421-FC2E-D04A-8B20-4A998F1CA136}"/>
                </a:ext>
              </a:extLst>
            </p:cNvPr>
            <p:cNvSpPr txBox="1"/>
            <p:nvPr/>
          </p:nvSpPr>
          <p:spPr>
            <a:xfrm>
              <a:off x="692530" y="4596695"/>
              <a:ext cx="10806941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0" i="0" u="none" strike="noStrike">
                  <a:effectLst/>
                  <a:latin typeface="Segoe UI" panose="020B0502040204020203" pitchFamily="34" charset="0"/>
                  <a:cs typeface="Segoe UI" panose="020B0502040204020203" pitchFamily="34" charset="0"/>
                </a:rPr>
                <a:t>Green </a:t>
              </a:r>
              <a:r>
                <a:rPr lang="en-US" sz="2400">
                  <a:latin typeface="Segoe UI" panose="020B0502040204020203" pitchFamily="34" charset="0"/>
                  <a:cs typeface="Segoe UI" panose="020B0502040204020203" pitchFamily="34" charset="0"/>
                </a:rPr>
                <a:t>Stormwater I</a:t>
              </a:r>
              <a:r>
                <a:rPr lang="en-US" sz="2400" b="0" i="0" u="none" strike="noStrike">
                  <a:effectLst/>
                  <a:latin typeface="Segoe UI" panose="020B0502040204020203" pitchFamily="34" charset="0"/>
                  <a:cs typeface="Segoe UI" panose="020B0502040204020203" pitchFamily="34" charset="0"/>
                </a:rPr>
                <a:t>nfrastructure is designed to </a:t>
              </a:r>
              <a:r>
                <a:rPr lang="en-US" sz="2400" b="1" i="0" u="none" strike="noStrike">
                  <a:effectLst/>
                  <a:latin typeface="Segoe UI" panose="020B0502040204020203" pitchFamily="34" charset="0"/>
                  <a:cs typeface="Segoe UI" panose="020B0502040204020203" pitchFamily="34" charset="0"/>
                </a:rPr>
                <a:t>mimic nature </a:t>
              </a:r>
              <a:r>
                <a:rPr lang="en-US" sz="2400" b="0" i="0" u="none" strike="noStrike">
                  <a:effectLst/>
                  <a:latin typeface="Segoe UI" panose="020B0502040204020203" pitchFamily="34" charset="0"/>
                  <a:cs typeface="Segoe UI" panose="020B0502040204020203" pitchFamily="34" charset="0"/>
                </a:rPr>
                <a:t>by </a:t>
              </a:r>
              <a:r>
                <a:rPr lang="en-US" sz="2400" b="1" i="0" u="none" strike="noStrike">
                  <a:effectLst/>
                  <a:latin typeface="Segoe UI" panose="020B0502040204020203" pitchFamily="34" charset="0"/>
                  <a:cs typeface="Segoe UI" panose="020B0502040204020203" pitchFamily="34" charset="0"/>
                </a:rPr>
                <a:t>managing stormwater where it falls.</a:t>
              </a:r>
              <a:endParaRPr lang="en-US" sz="240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652C3C51-5510-4C5C-BA69-8CA3873BD336}"/>
                </a:ext>
              </a:extLst>
            </p:cNvPr>
            <p:cNvGrpSpPr/>
            <p:nvPr/>
          </p:nvGrpSpPr>
          <p:grpSpPr>
            <a:xfrm>
              <a:off x="692529" y="1794563"/>
              <a:ext cx="10806942" cy="2286000"/>
              <a:chOff x="838199" y="1794563"/>
              <a:chExt cx="10806942" cy="2286000"/>
            </a:xfrm>
          </p:grpSpPr>
          <p:pic>
            <p:nvPicPr>
              <p:cNvPr id="13" name="Picture 2">
                <a:extLst>
                  <a:ext uri="{FF2B5EF4-FFF2-40B4-BE49-F238E27FC236}">
                    <a16:creationId xmlns:a16="http://schemas.microsoft.com/office/drawing/2014/main" id="{97DA16AD-A531-97F4-ACAD-4BE85171C50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8199" y="1794563"/>
                <a:ext cx="3696512" cy="2286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" name="Picture 8" descr="Green Infrastructure absorbs stormwater">
                <a:extLst>
                  <a:ext uri="{FF2B5EF4-FFF2-40B4-BE49-F238E27FC236}">
                    <a16:creationId xmlns:a16="http://schemas.microsoft.com/office/drawing/2014/main" id="{9E26C60A-67B0-D315-ADB2-BF99ED505FB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05915" y="1794563"/>
                <a:ext cx="3484011" cy="2286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" name="Picture 10" descr="Green Infrastructure diverts stormwater">
                <a:extLst>
                  <a:ext uri="{FF2B5EF4-FFF2-40B4-BE49-F238E27FC236}">
                    <a16:creationId xmlns:a16="http://schemas.microsoft.com/office/drawing/2014/main" id="{03F4EE4A-7C6E-839B-90C8-18C758518E8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61130" y="1794563"/>
                <a:ext cx="3484011" cy="2286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22874809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CDB4D3-F810-5616-B3A3-20FD74DD45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Raincheck 2.0 Program Timeline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4B9E551-382C-D95F-C16C-8277A6F40D44}"/>
              </a:ext>
            </a:extLst>
          </p:cNvPr>
          <p:cNvGrpSpPr/>
          <p:nvPr/>
        </p:nvGrpSpPr>
        <p:grpSpPr>
          <a:xfrm>
            <a:off x="435383" y="1473193"/>
            <a:ext cx="11321234" cy="4540237"/>
            <a:chOff x="638889" y="1241836"/>
            <a:chExt cx="11321234" cy="4540237"/>
          </a:xfrm>
        </p:grpSpPr>
        <p:sp>
          <p:nvSpPr>
            <p:cNvPr id="5" name="Straight Connector 4">
              <a:extLst>
                <a:ext uri="{FF2B5EF4-FFF2-40B4-BE49-F238E27FC236}">
                  <a16:creationId xmlns:a16="http://schemas.microsoft.com/office/drawing/2014/main" id="{4F3D99B7-D663-4214-B8DB-B3F6F52AB701}"/>
                </a:ext>
              </a:extLst>
            </p:cNvPr>
            <p:cNvSpPr/>
            <p:nvPr/>
          </p:nvSpPr>
          <p:spPr>
            <a:xfrm>
              <a:off x="638889" y="2968177"/>
              <a:ext cx="10972800" cy="0"/>
            </a:xfrm>
            <a:prstGeom prst="line">
              <a:avLst/>
            </a:prstGeom>
            <a:solidFill>
              <a:schemeClr val="lt1">
                <a:alpha val="90000"/>
                <a:hueOff val="0"/>
                <a:satOff val="0"/>
                <a:lumOff val="0"/>
                <a:alphaOff val="0"/>
              </a:schemeClr>
            </a:solidFill>
            <a:ln w="19050" cap="flat" cmpd="sng" algn="ctr">
              <a:solidFill>
                <a:srgbClr val="003D52"/>
              </a:solidFill>
              <a:prstDash val="solid"/>
              <a:tailEnd type="triangle" w="lg" len="lg"/>
            </a:ln>
            <a:effectLst/>
          </p:spPr>
          <p:style>
            <a:lnRef idx="1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3178E245-E18F-2E33-42F1-214C5F2033DD}"/>
                </a:ext>
              </a:extLst>
            </p:cNvPr>
            <p:cNvSpPr/>
            <p:nvPr/>
          </p:nvSpPr>
          <p:spPr>
            <a:xfrm>
              <a:off x="695325" y="1424937"/>
              <a:ext cx="235094" cy="235094"/>
            </a:xfrm>
            <a:prstGeom prst="ellipse">
              <a:avLst/>
            </a:prstGeom>
            <a:solidFill>
              <a:schemeClr val="lt1">
                <a:alpha val="90000"/>
                <a:hueOff val="0"/>
                <a:satOff val="0"/>
                <a:lumOff val="0"/>
                <a:alphaOff val="0"/>
              </a:schemeClr>
            </a:solidFill>
            <a:ln w="9525" cap="flat" cmpd="sng" algn="ctr">
              <a:noFill/>
              <a:prstDash val="solid"/>
            </a:ln>
            <a:effectLst/>
          </p:spPr>
          <p:style>
            <a:lnRef idx="1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060FB7A-7E14-FC59-F02C-3BD16BBA9D97}"/>
                </a:ext>
              </a:extLst>
            </p:cNvPr>
            <p:cNvSpPr/>
            <p:nvPr/>
          </p:nvSpPr>
          <p:spPr>
            <a:xfrm>
              <a:off x="922909" y="2045573"/>
              <a:ext cx="2091348" cy="826429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81024349-301E-2BED-7D7A-F5F177FA9BF1}"/>
                </a:ext>
              </a:extLst>
            </p:cNvPr>
            <p:cNvGrpSpPr/>
            <p:nvPr/>
          </p:nvGrpSpPr>
          <p:grpSpPr>
            <a:xfrm>
              <a:off x="941848" y="2972778"/>
              <a:ext cx="2456098" cy="2799119"/>
              <a:chOff x="1920256" y="2972778"/>
              <a:chExt cx="2456098" cy="2799119"/>
            </a:xfrm>
          </p:grpSpPr>
          <p:sp>
            <p:nvSpPr>
              <p:cNvPr id="70" name="Teardrop 69">
                <a:extLst>
                  <a:ext uri="{FF2B5EF4-FFF2-40B4-BE49-F238E27FC236}">
                    <a16:creationId xmlns:a16="http://schemas.microsoft.com/office/drawing/2014/main" id="{E76C954F-4370-8FF2-3E37-B7C92CF5F2F7}"/>
                  </a:ext>
                </a:extLst>
              </p:cNvPr>
              <p:cNvSpPr/>
              <p:nvPr/>
            </p:nvSpPr>
            <p:spPr>
              <a:xfrm rot="19003309">
                <a:off x="1920256" y="4255426"/>
                <a:ext cx="302248" cy="302248"/>
              </a:xfrm>
              <a:prstGeom prst="teardrop">
                <a:avLst>
                  <a:gd name="adj" fmla="val 115000"/>
                </a:avLst>
              </a:prstGeom>
              <a:gradFill>
                <a:gsLst>
                  <a:gs pos="0">
                    <a:srgbClr val="003D52"/>
                  </a:gs>
                  <a:gs pos="100000">
                    <a:srgbClr val="003D52"/>
                  </a:gs>
                </a:gsLst>
              </a:gradFill>
              <a:ln>
                <a:solidFill>
                  <a:srgbClr val="003D52"/>
                </a:solidFill>
              </a:ln>
            </p:spPr>
            <p:style>
              <a:lnRef idx="1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F2C691E7-3F7A-B233-6DCA-45C0D76A93B4}"/>
                  </a:ext>
                </a:extLst>
              </p:cNvPr>
              <p:cNvSpPr/>
              <p:nvPr/>
            </p:nvSpPr>
            <p:spPr>
              <a:xfrm>
                <a:off x="1950355" y="4285524"/>
                <a:ext cx="235094" cy="235094"/>
              </a:xfrm>
              <a:prstGeom prst="ellipse">
                <a:avLst/>
              </a:prstGeom>
              <a:solidFill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solidFill>
              <a:ln w="9525" cap="flat" cmpd="sng" algn="ctr">
                <a:noFill/>
                <a:prstDash val="solid"/>
              </a:ln>
              <a:effectLst/>
            </p:spPr>
            <p:style>
              <a:lnRef idx="1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72" name="Straight Connector 71">
                <a:extLst>
                  <a:ext uri="{FF2B5EF4-FFF2-40B4-BE49-F238E27FC236}">
                    <a16:creationId xmlns:a16="http://schemas.microsoft.com/office/drawing/2014/main" id="{22244228-CFAB-1B66-A3A3-871F9959B27C}"/>
                  </a:ext>
                </a:extLst>
              </p:cNvPr>
              <p:cNvSpPr/>
              <p:nvPr/>
            </p:nvSpPr>
            <p:spPr>
              <a:xfrm>
                <a:off x="2067902" y="2972778"/>
                <a:ext cx="0" cy="1216571"/>
              </a:xfrm>
              <a:prstGeom prst="line">
                <a:avLst/>
              </a:prstGeom>
              <a:noFill/>
              <a:ln w="12700" cap="flat" cmpd="sng" algn="ctr">
                <a:solidFill>
                  <a:srgbClr val="003D52"/>
                </a:solidFill>
                <a:prstDash val="dash"/>
              </a:ln>
              <a:effectLst/>
            </p:spPr>
            <p:style>
              <a:lnRef idx="1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01915DEA-7318-9EFF-3E0B-6F5B79CF1952}"/>
                  </a:ext>
                </a:extLst>
              </p:cNvPr>
              <p:cNvSpPr/>
              <p:nvPr/>
            </p:nvSpPr>
            <p:spPr>
              <a:xfrm rot="103309">
                <a:off x="1953833" y="4289003"/>
                <a:ext cx="235094" cy="235094"/>
              </a:xfrm>
              <a:prstGeom prst="ellipse">
                <a:avLst/>
              </a:prstGeom>
              <a:solidFill>
                <a:srgbClr val="E6ECEE"/>
              </a:solidFill>
              <a:ln w="9525" cap="flat" cmpd="sng" algn="ctr">
                <a:noFill/>
                <a:prstDash val="solid"/>
              </a:ln>
              <a:effectLst/>
            </p:spPr>
            <p:style>
              <a:lnRef idx="1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F7730189-7D72-6835-631A-7EA8BB406504}"/>
                  </a:ext>
                </a:extLst>
              </p:cNvPr>
              <p:cNvSpPr txBox="1"/>
              <p:nvPr/>
            </p:nvSpPr>
            <p:spPr>
              <a:xfrm>
                <a:off x="2192405" y="4216000"/>
                <a:ext cx="1643893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anchor="t">
                <a:spAutoFit/>
              </a:bodyPr>
              <a:lstStyle/>
              <a:p>
                <a:pPr lvl="0">
                  <a:defRPr b="1"/>
                </a:pPr>
                <a:r>
                  <a:rPr lang="en-US" sz="2000">
                    <a:solidFill>
                      <a:srgbClr val="5C5F61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2004-2014</a:t>
                </a:r>
              </a:p>
            </p:txBody>
          </p:sp>
          <p:grpSp>
            <p:nvGrpSpPr>
              <p:cNvPr id="75" name="Group 74">
                <a:extLst>
                  <a:ext uri="{FF2B5EF4-FFF2-40B4-BE49-F238E27FC236}">
                    <a16:creationId xmlns:a16="http://schemas.microsoft.com/office/drawing/2014/main" id="{E349BAF3-2517-D6C8-441B-79155BCFCD68}"/>
                  </a:ext>
                </a:extLst>
              </p:cNvPr>
              <p:cNvGrpSpPr/>
              <p:nvPr/>
            </p:nvGrpSpPr>
            <p:grpSpPr>
              <a:xfrm>
                <a:off x="2067902" y="4594000"/>
                <a:ext cx="2308452" cy="1177897"/>
                <a:chOff x="2941765" y="321057"/>
                <a:chExt cx="2308452" cy="1733961"/>
              </a:xfrm>
            </p:grpSpPr>
            <p:sp>
              <p:nvSpPr>
                <p:cNvPr id="76" name="Rectangle 75">
                  <a:extLst>
                    <a:ext uri="{FF2B5EF4-FFF2-40B4-BE49-F238E27FC236}">
                      <a16:creationId xmlns:a16="http://schemas.microsoft.com/office/drawing/2014/main" id="{BE178AC4-C536-5C72-DEB8-2B5ABEB09EDF}"/>
                    </a:ext>
                  </a:extLst>
                </p:cNvPr>
                <p:cNvSpPr/>
                <p:nvPr/>
              </p:nvSpPr>
              <p:spPr>
                <a:xfrm>
                  <a:off x="2941765" y="838447"/>
                  <a:ext cx="2091348" cy="1216571"/>
                </a:xfrm>
                <a:prstGeom prst="rect">
                  <a:avLst/>
                </a:prstGeom>
              </p:spPr>
              <p:style>
                <a:lnRef idx="0">
                  <a:schemeClr val="dk1">
                    <a:alpha val="0"/>
                    <a:hueOff val="0"/>
                    <a:satOff val="0"/>
                    <a:lumOff val="0"/>
                    <a:alphaOff val="0"/>
                  </a:schemeClr>
                </a:lnRef>
                <a:fillRef idx="0">
                  <a:schemeClr val="lt1">
                    <a:alpha val="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lt1">
                    <a:alpha val="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tx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7" name="TextBox 76">
                  <a:extLst>
                    <a:ext uri="{FF2B5EF4-FFF2-40B4-BE49-F238E27FC236}">
                      <a16:creationId xmlns:a16="http://schemas.microsoft.com/office/drawing/2014/main" id="{7D4FE8EB-7A44-582C-AC42-533D30934120}"/>
                    </a:ext>
                  </a:extLst>
                </p:cNvPr>
                <p:cNvSpPr txBox="1"/>
                <p:nvPr/>
              </p:nvSpPr>
              <p:spPr>
                <a:xfrm>
                  <a:off x="3158869" y="321057"/>
                  <a:ext cx="2091348" cy="1575251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0" tIns="88900" rIns="88900" bIns="133350" numCol="1" spcCol="1270" anchor="t" anchorCtr="0">
                  <a:noAutofit/>
                </a:bodyPr>
                <a:lstStyle/>
                <a:p>
                  <a:pPr marL="0" lvl="0" indent="0" algn="l" defTabSz="6223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r>
                    <a:rPr lang="en-US" sz="1600" kern="1200">
                      <a:solidFill>
                        <a:srgbClr val="5C5F61"/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rPr>
                    <a:t>Development and approval of BSA Long-Term Control Plan</a:t>
                  </a:r>
                </a:p>
              </p:txBody>
            </p:sp>
          </p:grp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6937FA80-6654-E0CD-039C-21413D7F029A}"/>
                </a:ext>
              </a:extLst>
            </p:cNvPr>
            <p:cNvGrpSpPr/>
            <p:nvPr/>
          </p:nvGrpSpPr>
          <p:grpSpPr>
            <a:xfrm>
              <a:off x="1443208" y="1279974"/>
              <a:ext cx="2535547" cy="1681167"/>
              <a:chOff x="2942824" y="1279974"/>
              <a:chExt cx="2535547" cy="1681167"/>
            </a:xfrm>
          </p:grpSpPr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3A301D01-AFC2-F942-3964-064F6070DC96}"/>
                  </a:ext>
                </a:extLst>
              </p:cNvPr>
              <p:cNvSpPr txBox="1"/>
              <p:nvPr/>
            </p:nvSpPr>
            <p:spPr>
              <a:xfrm>
                <a:off x="3276578" y="1279974"/>
                <a:ext cx="784042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anchor="t">
                <a:spAutoFit/>
              </a:bodyPr>
              <a:lstStyle/>
              <a:p>
                <a:pPr lvl="0">
                  <a:defRPr b="1"/>
                </a:pPr>
                <a:r>
                  <a:rPr lang="en-US" sz="2000">
                    <a:solidFill>
                      <a:srgbClr val="5C5F61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2019</a:t>
                </a:r>
              </a:p>
            </p:txBody>
          </p:sp>
          <p:sp>
            <p:nvSpPr>
              <p:cNvPr id="64" name="Straight Connector 63">
                <a:extLst>
                  <a:ext uri="{FF2B5EF4-FFF2-40B4-BE49-F238E27FC236}">
                    <a16:creationId xmlns:a16="http://schemas.microsoft.com/office/drawing/2014/main" id="{3C5EED0D-C7AE-1BA6-EFD2-4D17ED3D5DD9}"/>
                  </a:ext>
                </a:extLst>
              </p:cNvPr>
              <p:cNvSpPr/>
              <p:nvPr/>
            </p:nvSpPr>
            <p:spPr>
              <a:xfrm>
                <a:off x="3090603" y="1744570"/>
                <a:ext cx="0" cy="1216571"/>
              </a:xfrm>
              <a:prstGeom prst="line">
                <a:avLst/>
              </a:prstGeom>
              <a:noFill/>
              <a:ln w="12700" cap="flat" cmpd="sng" algn="ctr">
                <a:solidFill>
                  <a:srgbClr val="003D52"/>
                </a:solidFill>
                <a:prstDash val="dash"/>
              </a:ln>
              <a:effectLst/>
            </p:spPr>
            <p:style>
              <a:lnRef idx="1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65" name="Teardrop 64">
                <a:extLst>
                  <a:ext uri="{FF2B5EF4-FFF2-40B4-BE49-F238E27FC236}">
                    <a16:creationId xmlns:a16="http://schemas.microsoft.com/office/drawing/2014/main" id="{0B8F9338-3775-DE5E-1FBE-7A3B2255FA91}"/>
                  </a:ext>
                </a:extLst>
              </p:cNvPr>
              <p:cNvSpPr/>
              <p:nvPr/>
            </p:nvSpPr>
            <p:spPr>
              <a:xfrm rot="8109405">
                <a:off x="2942824" y="1312939"/>
                <a:ext cx="302248" cy="302248"/>
              </a:xfrm>
              <a:prstGeom prst="teardrop">
                <a:avLst>
                  <a:gd name="adj" fmla="val 115000"/>
                </a:avLst>
              </a:prstGeom>
              <a:gradFill>
                <a:gsLst>
                  <a:gs pos="0">
                    <a:srgbClr val="003D52"/>
                  </a:gs>
                  <a:gs pos="100000">
                    <a:srgbClr val="003D52"/>
                  </a:gs>
                </a:gsLst>
              </a:gradFill>
              <a:ln>
                <a:solidFill>
                  <a:srgbClr val="003D52"/>
                </a:solidFill>
              </a:ln>
            </p:spPr>
            <p:style>
              <a:lnRef idx="1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39159945-2F01-D0D5-E22E-A551829C82E6}"/>
                  </a:ext>
                </a:extLst>
              </p:cNvPr>
              <p:cNvSpPr/>
              <p:nvPr/>
            </p:nvSpPr>
            <p:spPr>
              <a:xfrm rot="10809405">
                <a:off x="2976401" y="1346516"/>
                <a:ext cx="235094" cy="235094"/>
              </a:xfrm>
              <a:prstGeom prst="ellipse">
                <a:avLst/>
              </a:prstGeom>
              <a:solidFill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solidFill>
              <a:ln w="9525" cap="flat" cmpd="sng" algn="ctr">
                <a:noFill/>
                <a:prstDash val="solid"/>
              </a:ln>
              <a:effectLst/>
            </p:spPr>
            <p:style>
              <a:lnRef idx="1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67" name="Group 66">
                <a:extLst>
                  <a:ext uri="{FF2B5EF4-FFF2-40B4-BE49-F238E27FC236}">
                    <a16:creationId xmlns:a16="http://schemas.microsoft.com/office/drawing/2014/main" id="{8B7791D1-643A-D20B-2D9B-BB0618F342F1}"/>
                  </a:ext>
                </a:extLst>
              </p:cNvPr>
              <p:cNvGrpSpPr/>
              <p:nvPr/>
            </p:nvGrpSpPr>
            <p:grpSpPr>
              <a:xfrm>
                <a:off x="3200640" y="1642550"/>
                <a:ext cx="2277731" cy="1217816"/>
                <a:chOff x="2941765" y="262293"/>
                <a:chExt cx="2277731" cy="1792725"/>
              </a:xfrm>
            </p:grpSpPr>
            <p:sp>
              <p:nvSpPr>
                <p:cNvPr id="68" name="Rectangle 67">
                  <a:extLst>
                    <a:ext uri="{FF2B5EF4-FFF2-40B4-BE49-F238E27FC236}">
                      <a16:creationId xmlns:a16="http://schemas.microsoft.com/office/drawing/2014/main" id="{8644750A-742A-4673-44C3-E9A9926038CB}"/>
                    </a:ext>
                  </a:extLst>
                </p:cNvPr>
                <p:cNvSpPr/>
                <p:nvPr/>
              </p:nvSpPr>
              <p:spPr>
                <a:xfrm>
                  <a:off x="2941765" y="838447"/>
                  <a:ext cx="2091348" cy="1216571"/>
                </a:xfrm>
                <a:prstGeom prst="rect">
                  <a:avLst/>
                </a:prstGeom>
              </p:spPr>
              <p:style>
                <a:lnRef idx="0">
                  <a:schemeClr val="dk1">
                    <a:alpha val="0"/>
                    <a:hueOff val="0"/>
                    <a:satOff val="0"/>
                    <a:lumOff val="0"/>
                    <a:alphaOff val="0"/>
                  </a:schemeClr>
                </a:lnRef>
                <a:fillRef idx="0">
                  <a:schemeClr val="lt1">
                    <a:alpha val="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lt1">
                    <a:alpha val="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tx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9" name="TextBox 68">
                  <a:extLst>
                    <a:ext uri="{FF2B5EF4-FFF2-40B4-BE49-F238E27FC236}">
                      <a16:creationId xmlns:a16="http://schemas.microsoft.com/office/drawing/2014/main" id="{01DB0835-5400-5BF4-B052-924685DA84D1}"/>
                    </a:ext>
                  </a:extLst>
                </p:cNvPr>
                <p:cNvSpPr txBox="1"/>
                <p:nvPr/>
              </p:nvSpPr>
              <p:spPr>
                <a:xfrm>
                  <a:off x="3128148" y="262293"/>
                  <a:ext cx="2091348" cy="1216571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0" tIns="88900" rIns="88900" bIns="133350" numCol="1" spcCol="1270" anchor="t" anchorCtr="0">
                  <a:noAutofit/>
                </a:bodyPr>
                <a:lstStyle/>
                <a:p>
                  <a:pPr marL="0" lvl="0" indent="0" algn="l" defTabSz="6223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r>
                    <a:rPr lang="en-US" sz="1600" kern="1200">
                      <a:solidFill>
                        <a:srgbClr val="5C5F61"/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rPr>
                    <a:t>Rain Check 2.0 </a:t>
                  </a:r>
                </a:p>
                <a:p>
                  <a:pPr marL="0" lvl="0" indent="0" algn="l" defTabSz="6223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r>
                    <a:rPr lang="en-US" sz="1600" kern="1200">
                      <a:solidFill>
                        <a:srgbClr val="5C5F61"/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rPr>
                    <a:t>Six Priority Combined Sewer Basins Identified</a:t>
                  </a:r>
                </a:p>
              </p:txBody>
            </p:sp>
          </p:grp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15D8A3FC-11F2-1588-2918-36B50A0528B5}"/>
                </a:ext>
              </a:extLst>
            </p:cNvPr>
            <p:cNvGrpSpPr/>
            <p:nvPr/>
          </p:nvGrpSpPr>
          <p:grpSpPr>
            <a:xfrm>
              <a:off x="3048245" y="2977898"/>
              <a:ext cx="2238994" cy="2799119"/>
              <a:chOff x="4108949" y="2977898"/>
              <a:chExt cx="2238994" cy="2799119"/>
            </a:xfrm>
          </p:grpSpPr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013C2B45-05C2-E7F6-C158-8FA8C23FDFEC}"/>
                  </a:ext>
                </a:extLst>
              </p:cNvPr>
              <p:cNvSpPr txBox="1"/>
              <p:nvPr/>
            </p:nvSpPr>
            <p:spPr>
              <a:xfrm>
                <a:off x="4381099" y="4221120"/>
                <a:ext cx="1446178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anchor="t">
                <a:spAutoFit/>
              </a:bodyPr>
              <a:lstStyle/>
              <a:p>
                <a:pPr lvl="0">
                  <a:defRPr b="1"/>
                </a:pPr>
                <a:r>
                  <a:rPr lang="en-US" sz="2000">
                    <a:solidFill>
                      <a:srgbClr val="5C5F61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2021</a:t>
                </a:r>
              </a:p>
            </p:txBody>
          </p:sp>
          <p:grpSp>
            <p:nvGrpSpPr>
              <p:cNvPr id="56" name="Group 55">
                <a:extLst>
                  <a:ext uri="{FF2B5EF4-FFF2-40B4-BE49-F238E27FC236}">
                    <a16:creationId xmlns:a16="http://schemas.microsoft.com/office/drawing/2014/main" id="{2EA66C9A-2513-A54F-2B7F-EDC6D2BB529A}"/>
                  </a:ext>
                </a:extLst>
              </p:cNvPr>
              <p:cNvGrpSpPr/>
              <p:nvPr/>
            </p:nvGrpSpPr>
            <p:grpSpPr>
              <a:xfrm>
                <a:off x="4108949" y="2977898"/>
                <a:ext cx="2238994" cy="2799119"/>
                <a:chOff x="4108949" y="2977898"/>
                <a:chExt cx="2238994" cy="2799119"/>
              </a:xfrm>
            </p:grpSpPr>
            <p:sp>
              <p:nvSpPr>
                <p:cNvPr id="57" name="Teardrop 56">
                  <a:extLst>
                    <a:ext uri="{FF2B5EF4-FFF2-40B4-BE49-F238E27FC236}">
                      <a16:creationId xmlns:a16="http://schemas.microsoft.com/office/drawing/2014/main" id="{D99047AD-D4F0-7449-FCDB-FDC125E91C80}"/>
                    </a:ext>
                  </a:extLst>
                </p:cNvPr>
                <p:cNvSpPr/>
                <p:nvPr/>
              </p:nvSpPr>
              <p:spPr>
                <a:xfrm rot="19003309">
                  <a:off x="4108949" y="4260546"/>
                  <a:ext cx="302248" cy="302248"/>
                </a:xfrm>
                <a:prstGeom prst="teardrop">
                  <a:avLst>
                    <a:gd name="adj" fmla="val 115000"/>
                  </a:avLst>
                </a:prstGeom>
                <a:gradFill>
                  <a:gsLst>
                    <a:gs pos="0">
                      <a:srgbClr val="003D52"/>
                    </a:gs>
                    <a:gs pos="100000">
                      <a:srgbClr val="003D52"/>
                    </a:gs>
                  </a:gsLst>
                </a:gradFill>
                <a:ln>
                  <a:solidFill>
                    <a:srgbClr val="003D52"/>
                  </a:solidFill>
                </a:ln>
              </p:spPr>
              <p:style>
                <a:lnRef idx="1">
                  <a:schemeClr val="accent1">
                    <a:hueOff val="0"/>
                    <a:satOff val="0"/>
                    <a:lumOff val="0"/>
                    <a:alphaOff val="0"/>
                  </a:schemeClr>
                </a:lnRef>
                <a:fillRef idx="3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2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" name="Straight Connector 57">
                  <a:extLst>
                    <a:ext uri="{FF2B5EF4-FFF2-40B4-BE49-F238E27FC236}">
                      <a16:creationId xmlns:a16="http://schemas.microsoft.com/office/drawing/2014/main" id="{08E49BBB-2EC4-C188-6444-BFAA812B4869}"/>
                    </a:ext>
                  </a:extLst>
                </p:cNvPr>
                <p:cNvSpPr/>
                <p:nvPr/>
              </p:nvSpPr>
              <p:spPr>
                <a:xfrm>
                  <a:off x="4256595" y="2977898"/>
                  <a:ext cx="0" cy="1216571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003D52"/>
                  </a:solidFill>
                  <a:prstDash val="dash"/>
                </a:ln>
                <a:effectLst/>
              </p:spPr>
              <p:style>
                <a:lnRef idx="1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9" name="Oval 58">
                  <a:extLst>
                    <a:ext uri="{FF2B5EF4-FFF2-40B4-BE49-F238E27FC236}">
                      <a16:creationId xmlns:a16="http://schemas.microsoft.com/office/drawing/2014/main" id="{F171B1D3-2DD2-6AB7-3A2B-FD165E4A520F}"/>
                    </a:ext>
                  </a:extLst>
                </p:cNvPr>
                <p:cNvSpPr/>
                <p:nvPr/>
              </p:nvSpPr>
              <p:spPr>
                <a:xfrm rot="103309">
                  <a:off x="4142526" y="4294123"/>
                  <a:ext cx="235094" cy="235094"/>
                </a:xfrm>
                <a:prstGeom prst="ellipse">
                  <a:avLst/>
                </a:prstGeom>
                <a:solidFill>
                  <a:schemeClr val="lt1">
                    <a:alpha val="90000"/>
                    <a:hueOff val="0"/>
                    <a:satOff val="0"/>
                    <a:lumOff val="0"/>
                    <a:alphaOff val="0"/>
                  </a:schemeClr>
                </a:solidFill>
                <a:ln w="9525" cap="flat" cmpd="sng" algn="ctr">
                  <a:noFill/>
                  <a:prstDash val="solid"/>
                </a:ln>
                <a:effectLst/>
              </p:spPr>
              <p:style>
                <a:lnRef idx="1">
                  <a:scrgbClr r="0" g="0" b="0"/>
                </a:lnRef>
                <a:fillRef idx="1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60" name="Group 59">
                  <a:extLst>
                    <a:ext uri="{FF2B5EF4-FFF2-40B4-BE49-F238E27FC236}">
                      <a16:creationId xmlns:a16="http://schemas.microsoft.com/office/drawing/2014/main" id="{4C1BB0C5-CE6D-C23D-28F7-D9FC272C7BC4}"/>
                    </a:ext>
                  </a:extLst>
                </p:cNvPr>
                <p:cNvGrpSpPr/>
                <p:nvPr/>
              </p:nvGrpSpPr>
              <p:grpSpPr>
                <a:xfrm>
                  <a:off x="4256595" y="4594000"/>
                  <a:ext cx="2091348" cy="1183017"/>
                  <a:chOff x="2941765" y="313520"/>
                  <a:chExt cx="2091348" cy="1741498"/>
                </a:xfrm>
              </p:grpSpPr>
              <p:sp>
                <p:nvSpPr>
                  <p:cNvPr id="61" name="Rectangle 60">
                    <a:extLst>
                      <a:ext uri="{FF2B5EF4-FFF2-40B4-BE49-F238E27FC236}">
                        <a16:creationId xmlns:a16="http://schemas.microsoft.com/office/drawing/2014/main" id="{3CDA9B4C-BA60-2583-9BB2-DF80B01C435B}"/>
                      </a:ext>
                    </a:extLst>
                  </p:cNvPr>
                  <p:cNvSpPr/>
                  <p:nvPr/>
                </p:nvSpPr>
                <p:spPr>
                  <a:xfrm>
                    <a:off x="2941765" y="838447"/>
                    <a:ext cx="2091348" cy="1216571"/>
                  </a:xfrm>
                  <a:prstGeom prst="rect">
                    <a:avLst/>
                  </a:prstGeom>
                </p:spPr>
                <p:style>
                  <a:lnRef idx="0">
                    <a:schemeClr val="dk1">
                      <a:alpha val="0"/>
                      <a:hueOff val="0"/>
                      <a:satOff val="0"/>
                      <a:lumOff val="0"/>
                      <a:alphaOff val="0"/>
                    </a:schemeClr>
                  </a:lnRef>
                  <a:fillRef idx="0">
                    <a:schemeClr val="lt1">
                      <a:alpha val="0"/>
                      <a:hueOff val="0"/>
                      <a:satOff val="0"/>
                      <a:lumOff val="0"/>
                      <a:alphaOff val="0"/>
                    </a:schemeClr>
                  </a:fillRef>
                  <a:effectRef idx="0">
                    <a:schemeClr val="lt1">
                      <a:alpha val="0"/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tx1">
                      <a:hueOff val="0"/>
                      <a:satOff val="0"/>
                      <a:lumOff val="0"/>
                      <a:alphaOff val="0"/>
                    </a:schemeClr>
                  </a:fontRef>
                </p:style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2" name="TextBox 61">
                    <a:extLst>
                      <a:ext uri="{FF2B5EF4-FFF2-40B4-BE49-F238E27FC236}">
                        <a16:creationId xmlns:a16="http://schemas.microsoft.com/office/drawing/2014/main" id="{DD8C1186-0CE8-972D-F24C-3CD1ECC71E38}"/>
                      </a:ext>
                    </a:extLst>
                  </p:cNvPr>
                  <p:cNvSpPr txBox="1"/>
                  <p:nvPr/>
                </p:nvSpPr>
                <p:spPr>
                  <a:xfrm>
                    <a:off x="3122654" y="313520"/>
                    <a:ext cx="1539837" cy="1216571"/>
                  </a:xfrm>
                  <a:prstGeom prst="rect">
                    <a:avLst/>
                  </a:prstGeom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tx1">
                      <a:hueOff val="0"/>
                      <a:satOff val="0"/>
                      <a:lumOff val="0"/>
                      <a:alphaOff val="0"/>
                    </a:schemeClr>
                  </a:fontRef>
                </p:style>
                <p:txBody>
                  <a:bodyPr spcFirstLastPara="0" vert="horz" wrap="square" lIns="0" tIns="88900" rIns="88900" bIns="133350" numCol="1" spcCol="1270" anchor="t" anchorCtr="0">
                    <a:noAutofit/>
                  </a:bodyPr>
                  <a:lstStyle/>
                  <a:p>
                    <a:pPr marL="0" lvl="0" indent="0" algn="l" defTabSz="622300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35000"/>
                      </a:spcAft>
                      <a:buNone/>
                    </a:pPr>
                    <a:r>
                      <a:rPr lang="en-US" sz="1600" kern="1200">
                        <a:solidFill>
                          <a:srgbClr val="5C5F6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rPr>
                      <a:t>$54M in funding </a:t>
                    </a:r>
                    <a:r>
                      <a:rPr lang="en-US" sz="1600">
                        <a:solidFill>
                          <a:srgbClr val="5C5F6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rPr>
                      <a:t>through EIB</a:t>
                    </a:r>
                    <a:endParaRPr lang="en-US" sz="1600" kern="1200">
                      <a:solidFill>
                        <a:srgbClr val="5C5F61"/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</p:grpSp>
          </p:grp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6607A4B-D470-57F9-B0EB-ACD83EE2A385}"/>
                </a:ext>
              </a:extLst>
            </p:cNvPr>
            <p:cNvGrpSpPr/>
            <p:nvPr/>
          </p:nvGrpSpPr>
          <p:grpSpPr>
            <a:xfrm>
              <a:off x="7211462" y="2972778"/>
              <a:ext cx="2341322" cy="2799119"/>
              <a:chOff x="6354359" y="2972778"/>
              <a:chExt cx="2341322" cy="2799119"/>
            </a:xfrm>
          </p:grpSpPr>
          <p:sp>
            <p:nvSpPr>
              <p:cNvPr id="48" name="Teardrop 47">
                <a:extLst>
                  <a:ext uri="{FF2B5EF4-FFF2-40B4-BE49-F238E27FC236}">
                    <a16:creationId xmlns:a16="http://schemas.microsoft.com/office/drawing/2014/main" id="{C0754677-9377-EFC2-1C5A-3F09F69CFB0A}"/>
                  </a:ext>
                </a:extLst>
              </p:cNvPr>
              <p:cNvSpPr/>
              <p:nvPr/>
            </p:nvSpPr>
            <p:spPr>
              <a:xfrm rot="19003309">
                <a:off x="6354359" y="4255426"/>
                <a:ext cx="302248" cy="302248"/>
              </a:xfrm>
              <a:prstGeom prst="teardrop">
                <a:avLst>
                  <a:gd name="adj" fmla="val 115000"/>
                </a:avLst>
              </a:prstGeom>
              <a:gradFill>
                <a:gsLst>
                  <a:gs pos="0">
                    <a:srgbClr val="003D52"/>
                  </a:gs>
                  <a:gs pos="100000">
                    <a:srgbClr val="003D52"/>
                  </a:gs>
                </a:gsLst>
              </a:gradFill>
              <a:ln>
                <a:solidFill>
                  <a:srgbClr val="003D52"/>
                </a:solidFill>
              </a:ln>
            </p:spPr>
            <p:style>
              <a:lnRef idx="1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49" name="Straight Connector 48">
                <a:extLst>
                  <a:ext uri="{FF2B5EF4-FFF2-40B4-BE49-F238E27FC236}">
                    <a16:creationId xmlns:a16="http://schemas.microsoft.com/office/drawing/2014/main" id="{D4C043ED-FE08-91F1-8FE9-2D2C3C79A316}"/>
                  </a:ext>
                </a:extLst>
              </p:cNvPr>
              <p:cNvSpPr/>
              <p:nvPr/>
            </p:nvSpPr>
            <p:spPr>
              <a:xfrm>
                <a:off x="6511733" y="2972778"/>
                <a:ext cx="0" cy="1216571"/>
              </a:xfrm>
              <a:prstGeom prst="line">
                <a:avLst/>
              </a:prstGeom>
              <a:noFill/>
              <a:ln w="12700" cap="flat" cmpd="sng" algn="ctr">
                <a:solidFill>
                  <a:srgbClr val="003D52"/>
                </a:solidFill>
                <a:prstDash val="dash"/>
              </a:ln>
              <a:effectLst/>
            </p:spPr>
            <p:style>
              <a:lnRef idx="1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90CBD9FC-7DB3-35C7-D481-785EFCA5A33F}"/>
                  </a:ext>
                </a:extLst>
              </p:cNvPr>
              <p:cNvSpPr/>
              <p:nvPr/>
            </p:nvSpPr>
            <p:spPr>
              <a:xfrm rot="103309">
                <a:off x="6387936" y="4289003"/>
                <a:ext cx="235094" cy="235094"/>
              </a:xfrm>
              <a:prstGeom prst="ellipse">
                <a:avLst/>
              </a:prstGeom>
              <a:solidFill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solidFill>
              <a:ln w="9525" cap="flat" cmpd="sng" algn="ctr">
                <a:noFill/>
                <a:prstDash val="solid"/>
              </a:ln>
              <a:effectLst/>
            </p:spPr>
            <p:style>
              <a:lnRef idx="1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8512BD30-668D-370E-C442-456B2D14652D}"/>
                  </a:ext>
                </a:extLst>
              </p:cNvPr>
              <p:cNvSpPr txBox="1"/>
              <p:nvPr/>
            </p:nvSpPr>
            <p:spPr>
              <a:xfrm>
                <a:off x="6636237" y="4216000"/>
                <a:ext cx="1669921" cy="707886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anchor="t">
                <a:spAutoFit/>
              </a:bodyPr>
              <a:lstStyle/>
              <a:p>
                <a:pPr lvl="0">
                  <a:defRPr b="1"/>
                </a:pPr>
                <a:r>
                  <a:rPr lang="en-US" sz="2000">
                    <a:solidFill>
                      <a:srgbClr val="5C5F61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Summer/ Fall 2026</a:t>
                </a:r>
              </a:p>
            </p:txBody>
          </p:sp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5CC751DD-F508-11E3-E18F-EC3E021E7388}"/>
                  </a:ext>
                </a:extLst>
              </p:cNvPr>
              <p:cNvGrpSpPr/>
              <p:nvPr/>
            </p:nvGrpSpPr>
            <p:grpSpPr>
              <a:xfrm>
                <a:off x="6511733" y="4852560"/>
                <a:ext cx="2183948" cy="919337"/>
                <a:chOff x="2941765" y="701679"/>
                <a:chExt cx="2183948" cy="1353339"/>
              </a:xfrm>
            </p:grpSpPr>
            <p:sp>
              <p:nvSpPr>
                <p:cNvPr id="53" name="Rectangle 52">
                  <a:extLst>
                    <a:ext uri="{FF2B5EF4-FFF2-40B4-BE49-F238E27FC236}">
                      <a16:creationId xmlns:a16="http://schemas.microsoft.com/office/drawing/2014/main" id="{11862644-1735-D189-3DD5-2B748D46D4A1}"/>
                    </a:ext>
                  </a:extLst>
                </p:cNvPr>
                <p:cNvSpPr/>
                <p:nvPr/>
              </p:nvSpPr>
              <p:spPr>
                <a:xfrm>
                  <a:off x="2941765" y="838447"/>
                  <a:ext cx="2091348" cy="1216571"/>
                </a:xfrm>
                <a:prstGeom prst="rect">
                  <a:avLst/>
                </a:prstGeom>
              </p:spPr>
              <p:style>
                <a:lnRef idx="0">
                  <a:schemeClr val="dk1">
                    <a:alpha val="0"/>
                    <a:hueOff val="0"/>
                    <a:satOff val="0"/>
                    <a:lumOff val="0"/>
                    <a:alphaOff val="0"/>
                  </a:schemeClr>
                </a:lnRef>
                <a:fillRef idx="0">
                  <a:schemeClr val="lt1">
                    <a:alpha val="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lt1">
                    <a:alpha val="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tx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3D3E986E-4CA6-23AA-B6B0-AF49C17E0420}"/>
                    </a:ext>
                  </a:extLst>
                </p:cNvPr>
                <p:cNvSpPr txBox="1"/>
                <p:nvPr/>
              </p:nvSpPr>
              <p:spPr>
                <a:xfrm>
                  <a:off x="3135022" y="701679"/>
                  <a:ext cx="1990691" cy="1216571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0" tIns="88900" rIns="88900" bIns="133350" numCol="1" spcCol="1270" anchor="t" anchorCtr="0">
                  <a:noAutofit/>
                </a:bodyPr>
                <a:lstStyle/>
                <a:p>
                  <a:pPr lvl="0" defTabSz="6223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en-US" sz="1600">
                      <a:solidFill>
                        <a:srgbClr val="5C5F61"/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rPr>
                    <a:t>Construction begins (Hennepin Park)  </a:t>
                  </a:r>
                </a:p>
                <a:p>
                  <a:pPr marL="0" lvl="0" indent="0" algn="l" defTabSz="622300">
                    <a:lnSpc>
                      <a:spcPct val="90000"/>
                    </a:lnSpc>
                    <a:spcBef>
                      <a:spcPct val="0"/>
                    </a:spcBef>
                    <a:spcAft>
                      <a:spcPts val="1200"/>
                    </a:spcAft>
                    <a:buNone/>
                  </a:pPr>
                  <a:r>
                    <a:rPr lang="en-US" sz="1600" kern="1200">
                      <a:solidFill>
                        <a:srgbClr val="5C5F61"/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rPr>
                    <a:t>Anticipated end of design phase</a:t>
                  </a:r>
                  <a:endParaRPr lang="en-US" sz="1600">
                    <a:solidFill>
                      <a:srgbClr val="5C5F61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</p:grp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57556D3-0DB0-920D-98FC-9ABBAB908D66}"/>
                </a:ext>
              </a:extLst>
            </p:cNvPr>
            <p:cNvGrpSpPr/>
            <p:nvPr/>
          </p:nvGrpSpPr>
          <p:grpSpPr>
            <a:xfrm>
              <a:off x="9130463" y="2982954"/>
              <a:ext cx="2829660" cy="2312006"/>
              <a:chOff x="8766871" y="2972778"/>
              <a:chExt cx="2829660" cy="2312006"/>
            </a:xfrm>
          </p:grpSpPr>
          <p:sp>
            <p:nvSpPr>
              <p:cNvPr id="41" name="Teardrop 40">
                <a:extLst>
                  <a:ext uri="{FF2B5EF4-FFF2-40B4-BE49-F238E27FC236}">
                    <a16:creationId xmlns:a16="http://schemas.microsoft.com/office/drawing/2014/main" id="{F3CD3B55-09FA-EE8A-E3E1-13E51F824233}"/>
                  </a:ext>
                </a:extLst>
              </p:cNvPr>
              <p:cNvSpPr/>
              <p:nvPr/>
            </p:nvSpPr>
            <p:spPr>
              <a:xfrm rot="19003309">
                <a:off x="9130705" y="4255426"/>
                <a:ext cx="302248" cy="302248"/>
              </a:xfrm>
              <a:prstGeom prst="teardrop">
                <a:avLst>
                  <a:gd name="adj" fmla="val 115000"/>
                </a:avLst>
              </a:prstGeom>
              <a:gradFill>
                <a:gsLst>
                  <a:gs pos="0">
                    <a:srgbClr val="003D52"/>
                  </a:gs>
                  <a:gs pos="100000">
                    <a:srgbClr val="003D52"/>
                  </a:gs>
                </a:gsLst>
              </a:gradFill>
              <a:ln>
                <a:solidFill>
                  <a:srgbClr val="003D52"/>
                </a:solidFill>
              </a:ln>
            </p:spPr>
            <p:style>
              <a:lnRef idx="1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42" name="Straight Connector 41">
                <a:extLst>
                  <a:ext uri="{FF2B5EF4-FFF2-40B4-BE49-F238E27FC236}">
                    <a16:creationId xmlns:a16="http://schemas.microsoft.com/office/drawing/2014/main" id="{BA242823-A49E-88E6-839F-87B269ADDB68}"/>
                  </a:ext>
                </a:extLst>
              </p:cNvPr>
              <p:cNvSpPr/>
              <p:nvPr/>
            </p:nvSpPr>
            <p:spPr>
              <a:xfrm>
                <a:off x="9288079" y="2972778"/>
                <a:ext cx="0" cy="1216571"/>
              </a:xfrm>
              <a:prstGeom prst="line">
                <a:avLst/>
              </a:prstGeom>
              <a:noFill/>
              <a:ln w="12700" cap="flat" cmpd="sng" algn="ctr">
                <a:solidFill>
                  <a:srgbClr val="003D52"/>
                </a:solidFill>
                <a:prstDash val="dash"/>
              </a:ln>
              <a:effectLst/>
            </p:spPr>
            <p:style>
              <a:lnRef idx="1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B08D2673-B7BF-7763-24E1-1694C2139ED8}"/>
                  </a:ext>
                </a:extLst>
              </p:cNvPr>
              <p:cNvSpPr/>
              <p:nvPr/>
            </p:nvSpPr>
            <p:spPr>
              <a:xfrm rot="103309">
                <a:off x="9164282" y="4289003"/>
                <a:ext cx="235094" cy="235094"/>
              </a:xfrm>
              <a:prstGeom prst="ellipse">
                <a:avLst/>
              </a:prstGeom>
              <a:solidFill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solidFill>
              <a:ln w="9525" cap="flat" cmpd="sng" algn="ctr">
                <a:noFill/>
                <a:prstDash val="solid"/>
              </a:ln>
              <a:effectLst/>
            </p:spPr>
            <p:style>
              <a:lnRef idx="1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288EFD70-7152-15DB-1286-CCAE9D1AD436}"/>
                  </a:ext>
                </a:extLst>
              </p:cNvPr>
              <p:cNvSpPr txBox="1"/>
              <p:nvPr/>
            </p:nvSpPr>
            <p:spPr>
              <a:xfrm>
                <a:off x="9412583" y="4216000"/>
                <a:ext cx="1446178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anchor="t">
                <a:spAutoFit/>
              </a:bodyPr>
              <a:lstStyle/>
              <a:p>
                <a:pPr lvl="0">
                  <a:defRPr b="1"/>
                </a:pPr>
                <a:r>
                  <a:rPr lang="en-US" sz="2000">
                    <a:solidFill>
                      <a:srgbClr val="5C5F61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2028</a:t>
                </a:r>
              </a:p>
            </p:txBody>
          </p:sp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F7F69105-D211-04EE-2EA8-C32DCF706963}"/>
                  </a:ext>
                </a:extLst>
              </p:cNvPr>
              <p:cNvGrpSpPr/>
              <p:nvPr/>
            </p:nvGrpSpPr>
            <p:grpSpPr>
              <a:xfrm>
                <a:off x="8766871" y="4025745"/>
                <a:ext cx="2829660" cy="1259039"/>
                <a:chOff x="2941765" y="838447"/>
                <a:chExt cx="2829660" cy="5374328"/>
              </a:xfrm>
            </p:grpSpPr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F10BDAF5-FD3A-A264-C58B-D250A1F25F9D}"/>
                    </a:ext>
                  </a:extLst>
                </p:cNvPr>
                <p:cNvSpPr/>
                <p:nvPr/>
              </p:nvSpPr>
              <p:spPr>
                <a:xfrm>
                  <a:off x="2941765" y="838447"/>
                  <a:ext cx="2091348" cy="1216571"/>
                </a:xfrm>
                <a:prstGeom prst="rect">
                  <a:avLst/>
                </a:prstGeom>
              </p:spPr>
              <p:style>
                <a:lnRef idx="0">
                  <a:schemeClr val="dk1">
                    <a:alpha val="0"/>
                    <a:hueOff val="0"/>
                    <a:satOff val="0"/>
                    <a:lumOff val="0"/>
                    <a:alphaOff val="0"/>
                  </a:schemeClr>
                </a:lnRef>
                <a:fillRef idx="0">
                  <a:schemeClr val="lt1">
                    <a:alpha val="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lt1">
                    <a:alpha val="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tx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1607A2E0-82B1-C966-0C47-D2DAD63BEF0F}"/>
                    </a:ext>
                  </a:extLst>
                </p:cNvPr>
                <p:cNvSpPr txBox="1"/>
                <p:nvPr/>
              </p:nvSpPr>
              <p:spPr>
                <a:xfrm>
                  <a:off x="3680077" y="3245551"/>
                  <a:ext cx="2091348" cy="2967224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0" tIns="88900" rIns="88900" bIns="133350" numCol="1" spcCol="1270" anchor="t" anchorCtr="0">
                  <a:noAutofit/>
                </a:bodyPr>
                <a:lstStyle/>
                <a:p>
                  <a:pPr marL="0" lvl="0" indent="0" algn="l" defTabSz="6223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r>
                    <a:rPr lang="en-US" sz="1600" kern="1200">
                      <a:solidFill>
                        <a:srgbClr val="5C5F61"/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rPr>
                    <a:t>Funding and Construction Deadline for EIB</a:t>
                  </a:r>
                </a:p>
              </p:txBody>
            </p:sp>
          </p:grp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F08C1DAE-0505-D83D-34A1-A104031E8ED4}"/>
                </a:ext>
              </a:extLst>
            </p:cNvPr>
            <p:cNvGrpSpPr/>
            <p:nvPr/>
          </p:nvGrpSpPr>
          <p:grpSpPr>
            <a:xfrm>
              <a:off x="3988520" y="1287896"/>
              <a:ext cx="2535547" cy="1681167"/>
              <a:chOff x="5552144" y="1287896"/>
              <a:chExt cx="2535547" cy="1681167"/>
            </a:xfrm>
          </p:grpSpPr>
          <p:sp>
            <p:nvSpPr>
              <p:cNvPr id="33" name="Teardrop 32">
                <a:extLst>
                  <a:ext uri="{FF2B5EF4-FFF2-40B4-BE49-F238E27FC236}">
                    <a16:creationId xmlns:a16="http://schemas.microsoft.com/office/drawing/2014/main" id="{94EBFBFA-AD49-2A51-6CE5-F807E3991812}"/>
                  </a:ext>
                </a:extLst>
              </p:cNvPr>
              <p:cNvSpPr/>
              <p:nvPr/>
            </p:nvSpPr>
            <p:spPr>
              <a:xfrm rot="8109405">
                <a:off x="5552144" y="1320861"/>
                <a:ext cx="302248" cy="302248"/>
              </a:xfrm>
              <a:prstGeom prst="teardrop">
                <a:avLst>
                  <a:gd name="adj" fmla="val 115000"/>
                </a:avLst>
              </a:prstGeom>
              <a:gradFill>
                <a:gsLst>
                  <a:gs pos="0">
                    <a:srgbClr val="003D52"/>
                  </a:gs>
                  <a:gs pos="100000">
                    <a:srgbClr val="003D52"/>
                  </a:gs>
                </a:gsLst>
              </a:gradFill>
              <a:ln>
                <a:solidFill>
                  <a:srgbClr val="003D52"/>
                </a:solidFill>
              </a:ln>
            </p:spPr>
            <p:style>
              <a:lnRef idx="1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BDE86FC1-5AEA-106A-42CF-C90B909EAC46}"/>
                  </a:ext>
                </a:extLst>
              </p:cNvPr>
              <p:cNvGrpSpPr/>
              <p:nvPr/>
            </p:nvGrpSpPr>
            <p:grpSpPr>
              <a:xfrm>
                <a:off x="5585721" y="1287896"/>
                <a:ext cx="2501970" cy="1681167"/>
                <a:chOff x="5585721" y="1287896"/>
                <a:chExt cx="2501970" cy="1681167"/>
              </a:xfrm>
            </p:grpSpPr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B77CF5EC-1085-BB30-4471-32361AC52FE0}"/>
                    </a:ext>
                  </a:extLst>
                </p:cNvPr>
                <p:cNvSpPr txBox="1"/>
                <p:nvPr/>
              </p:nvSpPr>
              <p:spPr>
                <a:xfrm>
                  <a:off x="5885898" y="1287896"/>
                  <a:ext cx="784042" cy="400110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 anchor="t">
                  <a:spAutoFit/>
                </a:bodyPr>
                <a:lstStyle/>
                <a:p>
                  <a:pPr lvl="0">
                    <a:defRPr b="1"/>
                  </a:pPr>
                  <a:r>
                    <a:rPr lang="en-US" sz="2000">
                      <a:solidFill>
                        <a:srgbClr val="5C5F61"/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rPr>
                    <a:t>2024</a:t>
                  </a:r>
                </a:p>
              </p:txBody>
            </p:sp>
            <p:sp>
              <p:nvSpPr>
                <p:cNvPr id="36" name="Straight Connector 35">
                  <a:extLst>
                    <a:ext uri="{FF2B5EF4-FFF2-40B4-BE49-F238E27FC236}">
                      <a16:creationId xmlns:a16="http://schemas.microsoft.com/office/drawing/2014/main" id="{7F68767A-24CB-3EB3-37D2-5EC84F8FE336}"/>
                    </a:ext>
                  </a:extLst>
                </p:cNvPr>
                <p:cNvSpPr/>
                <p:nvPr/>
              </p:nvSpPr>
              <p:spPr>
                <a:xfrm>
                  <a:off x="5699923" y="1752492"/>
                  <a:ext cx="0" cy="1216571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003D52"/>
                  </a:solidFill>
                  <a:prstDash val="dash"/>
                </a:ln>
                <a:effectLst/>
              </p:spPr>
              <p:style>
                <a:lnRef idx="1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7" name="Oval 36">
                  <a:extLst>
                    <a:ext uri="{FF2B5EF4-FFF2-40B4-BE49-F238E27FC236}">
                      <a16:creationId xmlns:a16="http://schemas.microsoft.com/office/drawing/2014/main" id="{8F906F72-BAAE-B112-BBAA-B3CCAAA98A55}"/>
                    </a:ext>
                  </a:extLst>
                </p:cNvPr>
                <p:cNvSpPr/>
                <p:nvPr/>
              </p:nvSpPr>
              <p:spPr>
                <a:xfrm rot="10809405">
                  <a:off x="5585721" y="1354438"/>
                  <a:ext cx="235094" cy="235094"/>
                </a:xfrm>
                <a:prstGeom prst="ellipse">
                  <a:avLst/>
                </a:prstGeom>
                <a:solidFill>
                  <a:schemeClr val="lt1">
                    <a:alpha val="90000"/>
                    <a:hueOff val="0"/>
                    <a:satOff val="0"/>
                    <a:lumOff val="0"/>
                    <a:alphaOff val="0"/>
                  </a:schemeClr>
                </a:solidFill>
                <a:ln w="9525" cap="flat" cmpd="sng" algn="ctr">
                  <a:noFill/>
                  <a:prstDash val="solid"/>
                </a:ln>
                <a:effectLst/>
              </p:spPr>
              <p:style>
                <a:lnRef idx="1">
                  <a:scrgbClr r="0" g="0" b="0"/>
                </a:lnRef>
                <a:fillRef idx="1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38" name="Group 37">
                  <a:extLst>
                    <a:ext uri="{FF2B5EF4-FFF2-40B4-BE49-F238E27FC236}">
                      <a16:creationId xmlns:a16="http://schemas.microsoft.com/office/drawing/2014/main" id="{DC9A051D-8D80-F4D0-D55C-9D32820AA2B5}"/>
                    </a:ext>
                  </a:extLst>
                </p:cNvPr>
                <p:cNvGrpSpPr/>
                <p:nvPr/>
              </p:nvGrpSpPr>
              <p:grpSpPr>
                <a:xfrm>
                  <a:off x="5809960" y="1650472"/>
                  <a:ext cx="2277731" cy="1217816"/>
                  <a:chOff x="2941765" y="262293"/>
                  <a:chExt cx="2277731" cy="1792725"/>
                </a:xfrm>
              </p:grpSpPr>
              <p:sp>
                <p:nvSpPr>
                  <p:cNvPr id="39" name="Rectangle 38">
                    <a:extLst>
                      <a:ext uri="{FF2B5EF4-FFF2-40B4-BE49-F238E27FC236}">
                        <a16:creationId xmlns:a16="http://schemas.microsoft.com/office/drawing/2014/main" id="{7673BB83-06D1-1355-BF38-B6C5F7445294}"/>
                      </a:ext>
                    </a:extLst>
                  </p:cNvPr>
                  <p:cNvSpPr/>
                  <p:nvPr/>
                </p:nvSpPr>
                <p:spPr>
                  <a:xfrm>
                    <a:off x="2941765" y="838447"/>
                    <a:ext cx="2091348" cy="1216571"/>
                  </a:xfrm>
                  <a:prstGeom prst="rect">
                    <a:avLst/>
                  </a:prstGeom>
                </p:spPr>
                <p:style>
                  <a:lnRef idx="0">
                    <a:schemeClr val="dk1">
                      <a:alpha val="0"/>
                      <a:hueOff val="0"/>
                      <a:satOff val="0"/>
                      <a:lumOff val="0"/>
                      <a:alphaOff val="0"/>
                    </a:schemeClr>
                  </a:lnRef>
                  <a:fillRef idx="0">
                    <a:schemeClr val="lt1">
                      <a:alpha val="0"/>
                      <a:hueOff val="0"/>
                      <a:satOff val="0"/>
                      <a:lumOff val="0"/>
                      <a:alphaOff val="0"/>
                    </a:schemeClr>
                  </a:fillRef>
                  <a:effectRef idx="0">
                    <a:schemeClr val="lt1">
                      <a:alpha val="0"/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tx1">
                      <a:hueOff val="0"/>
                      <a:satOff val="0"/>
                      <a:lumOff val="0"/>
                      <a:alphaOff val="0"/>
                    </a:schemeClr>
                  </a:fontRef>
                </p:style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0" name="TextBox 39">
                    <a:extLst>
                      <a:ext uri="{FF2B5EF4-FFF2-40B4-BE49-F238E27FC236}">
                        <a16:creationId xmlns:a16="http://schemas.microsoft.com/office/drawing/2014/main" id="{23007C62-6A87-8533-1956-F7D7C6AC7957}"/>
                      </a:ext>
                    </a:extLst>
                  </p:cNvPr>
                  <p:cNvSpPr txBox="1"/>
                  <p:nvPr/>
                </p:nvSpPr>
                <p:spPr>
                  <a:xfrm>
                    <a:off x="3128148" y="262293"/>
                    <a:ext cx="2091348" cy="1216571"/>
                  </a:xfrm>
                  <a:prstGeom prst="rect">
                    <a:avLst/>
                  </a:prstGeom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tx1">
                      <a:hueOff val="0"/>
                      <a:satOff val="0"/>
                      <a:lumOff val="0"/>
                      <a:alphaOff val="0"/>
                    </a:schemeClr>
                  </a:fontRef>
                </p:style>
                <p:txBody>
                  <a:bodyPr spcFirstLastPara="0" vert="horz" wrap="square" lIns="0" tIns="88900" rIns="88900" bIns="133350" numCol="1" spcCol="1270" anchor="t" anchorCtr="0">
                    <a:noAutofit/>
                  </a:bodyPr>
                  <a:lstStyle/>
                  <a:p>
                    <a:pPr marL="0" lvl="0" indent="0" algn="l" defTabSz="622300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35000"/>
                      </a:spcAft>
                      <a:buNone/>
                    </a:pPr>
                    <a:r>
                      <a:rPr lang="en-US" sz="1600" kern="1200">
                        <a:solidFill>
                          <a:srgbClr val="5C5F6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rPr>
                      <a:t>GSI Planning phase</a:t>
                    </a:r>
                  </a:p>
                  <a:p>
                    <a:pPr marL="0" lvl="0" indent="0" algn="l" defTabSz="622300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35000"/>
                      </a:spcAft>
                      <a:buNone/>
                    </a:pPr>
                    <a:r>
                      <a:rPr lang="en-US" sz="1600">
                        <a:solidFill>
                          <a:srgbClr val="5C5F6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rPr>
                      <a:t>Awarded $8.75M through Green Resiliency Grant</a:t>
                    </a:r>
                    <a:endParaRPr lang="en-US" sz="1600" kern="1200">
                      <a:solidFill>
                        <a:srgbClr val="5C5F61"/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</p:grpSp>
          </p:grp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F9F72EB9-F003-A84E-F79C-97832F5DC8B0}"/>
                </a:ext>
              </a:extLst>
            </p:cNvPr>
            <p:cNvGrpSpPr/>
            <p:nvPr/>
          </p:nvGrpSpPr>
          <p:grpSpPr>
            <a:xfrm>
              <a:off x="9309043" y="1267508"/>
              <a:ext cx="2535547" cy="1681167"/>
              <a:chOff x="8152327" y="1267508"/>
              <a:chExt cx="2535547" cy="1681167"/>
            </a:xfrm>
          </p:grpSpPr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7AA0F5A-7050-90FC-9631-C21EA5D48AED}"/>
                  </a:ext>
                </a:extLst>
              </p:cNvPr>
              <p:cNvSpPr txBox="1"/>
              <p:nvPr/>
            </p:nvSpPr>
            <p:spPr>
              <a:xfrm>
                <a:off x="8486081" y="1267508"/>
                <a:ext cx="784042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anchor="t">
                <a:spAutoFit/>
              </a:bodyPr>
              <a:lstStyle/>
              <a:p>
                <a:pPr lvl="0">
                  <a:defRPr b="1"/>
                </a:pPr>
                <a:r>
                  <a:rPr lang="en-US" sz="2000">
                    <a:solidFill>
                      <a:srgbClr val="5C5F61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2027</a:t>
                </a:r>
              </a:p>
            </p:txBody>
          </p:sp>
          <p:sp>
            <p:nvSpPr>
              <p:cNvPr id="27" name="Straight Connector 26">
                <a:extLst>
                  <a:ext uri="{FF2B5EF4-FFF2-40B4-BE49-F238E27FC236}">
                    <a16:creationId xmlns:a16="http://schemas.microsoft.com/office/drawing/2014/main" id="{19DA99FC-651F-95A6-4ADD-A5B0AC52CA47}"/>
                  </a:ext>
                </a:extLst>
              </p:cNvPr>
              <p:cNvSpPr/>
              <p:nvPr/>
            </p:nvSpPr>
            <p:spPr>
              <a:xfrm>
                <a:off x="8300106" y="1732104"/>
                <a:ext cx="0" cy="1216571"/>
              </a:xfrm>
              <a:prstGeom prst="line">
                <a:avLst/>
              </a:prstGeom>
              <a:noFill/>
              <a:ln w="12700" cap="flat" cmpd="sng" algn="ctr">
                <a:solidFill>
                  <a:srgbClr val="003D52"/>
                </a:solidFill>
                <a:prstDash val="dash"/>
              </a:ln>
              <a:effectLst/>
            </p:spPr>
            <p:style>
              <a:lnRef idx="1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28" name="Teardrop 27">
                <a:extLst>
                  <a:ext uri="{FF2B5EF4-FFF2-40B4-BE49-F238E27FC236}">
                    <a16:creationId xmlns:a16="http://schemas.microsoft.com/office/drawing/2014/main" id="{C7E688C1-8952-8D29-5200-B86BFF415513}"/>
                  </a:ext>
                </a:extLst>
              </p:cNvPr>
              <p:cNvSpPr/>
              <p:nvPr/>
            </p:nvSpPr>
            <p:spPr>
              <a:xfrm rot="8109405">
                <a:off x="8152327" y="1300473"/>
                <a:ext cx="302248" cy="302248"/>
              </a:xfrm>
              <a:prstGeom prst="teardrop">
                <a:avLst>
                  <a:gd name="adj" fmla="val 115000"/>
                </a:avLst>
              </a:prstGeom>
              <a:gradFill>
                <a:gsLst>
                  <a:gs pos="0">
                    <a:srgbClr val="003D52"/>
                  </a:gs>
                  <a:gs pos="100000">
                    <a:srgbClr val="003D52"/>
                  </a:gs>
                </a:gsLst>
              </a:gradFill>
              <a:ln>
                <a:solidFill>
                  <a:srgbClr val="003D52"/>
                </a:solidFill>
              </a:ln>
            </p:spPr>
            <p:style>
              <a:lnRef idx="1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736624B6-C28E-66A4-DEA8-577DB0EA0692}"/>
                  </a:ext>
                </a:extLst>
              </p:cNvPr>
              <p:cNvSpPr/>
              <p:nvPr/>
            </p:nvSpPr>
            <p:spPr>
              <a:xfrm rot="10809405">
                <a:off x="8185904" y="1334050"/>
                <a:ext cx="235094" cy="235094"/>
              </a:xfrm>
              <a:prstGeom prst="ellipse">
                <a:avLst/>
              </a:prstGeom>
              <a:solidFill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solidFill>
              <a:ln w="9525" cap="flat" cmpd="sng" algn="ctr">
                <a:noFill/>
                <a:prstDash val="solid"/>
              </a:ln>
              <a:effectLst/>
            </p:spPr>
            <p:style>
              <a:lnRef idx="1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A100C370-3EF7-ACE2-4417-01905374BC8F}"/>
                  </a:ext>
                </a:extLst>
              </p:cNvPr>
              <p:cNvGrpSpPr/>
              <p:nvPr/>
            </p:nvGrpSpPr>
            <p:grpSpPr>
              <a:xfrm>
                <a:off x="8410143" y="1630084"/>
                <a:ext cx="2277731" cy="1217816"/>
                <a:chOff x="2941765" y="262293"/>
                <a:chExt cx="2277731" cy="1792725"/>
              </a:xfrm>
            </p:grpSpPr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DFFE3132-5CDD-AC7B-E4A6-A3CBC4523DEB}"/>
                    </a:ext>
                  </a:extLst>
                </p:cNvPr>
                <p:cNvSpPr/>
                <p:nvPr/>
              </p:nvSpPr>
              <p:spPr>
                <a:xfrm>
                  <a:off x="2941765" y="838447"/>
                  <a:ext cx="2091348" cy="1216571"/>
                </a:xfrm>
                <a:prstGeom prst="rect">
                  <a:avLst/>
                </a:prstGeom>
              </p:spPr>
              <p:style>
                <a:lnRef idx="0">
                  <a:schemeClr val="dk1">
                    <a:alpha val="0"/>
                    <a:hueOff val="0"/>
                    <a:satOff val="0"/>
                    <a:lumOff val="0"/>
                    <a:alphaOff val="0"/>
                  </a:schemeClr>
                </a:lnRef>
                <a:fillRef idx="0">
                  <a:schemeClr val="lt1">
                    <a:alpha val="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lt1">
                    <a:alpha val="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tx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62ED6254-8964-9887-E939-AEA8D0DA1A34}"/>
                    </a:ext>
                  </a:extLst>
                </p:cNvPr>
                <p:cNvSpPr txBox="1"/>
                <p:nvPr/>
              </p:nvSpPr>
              <p:spPr>
                <a:xfrm>
                  <a:off x="3128148" y="262293"/>
                  <a:ext cx="2091348" cy="1216571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0" tIns="88900" rIns="88900" bIns="133350" numCol="1" spcCol="1270" anchor="t" anchorCtr="0">
                  <a:noAutofit/>
                </a:bodyPr>
                <a:lstStyle/>
                <a:p>
                  <a:pPr marL="0" lvl="0" indent="0" algn="l" defTabSz="6223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r>
                    <a:rPr lang="en-US" sz="1600" kern="1200">
                      <a:solidFill>
                        <a:srgbClr val="5C5F61"/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rPr>
                    <a:t>Construction</a:t>
                  </a:r>
                </a:p>
              </p:txBody>
            </p:sp>
          </p:grpSp>
        </p:grpSp>
        <p:cxnSp>
          <p:nvCxnSpPr>
            <p:cNvPr id="15" name="Connector: Elbow 14">
              <a:extLst>
                <a:ext uri="{FF2B5EF4-FFF2-40B4-BE49-F238E27FC236}">
                  <a16:creationId xmlns:a16="http://schemas.microsoft.com/office/drawing/2014/main" id="{176B7540-A4FC-448A-6CFA-D43932335DDD}"/>
                </a:ext>
              </a:extLst>
            </p:cNvPr>
            <p:cNvCxnSpPr>
              <a:cxnSpLocks/>
            </p:cNvCxnSpPr>
            <p:nvPr/>
          </p:nvCxnSpPr>
          <p:spPr>
            <a:xfrm rot="5400000" flipH="1">
              <a:off x="5940628" y="2332882"/>
              <a:ext cx="1280160" cy="1"/>
            </a:xfrm>
            <a:prstGeom prst="bentConnector3">
              <a:avLst>
                <a:gd name="adj1" fmla="val 50000"/>
              </a:avLst>
            </a:prstGeom>
            <a:ln>
              <a:solidFill>
                <a:srgbClr val="003D52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EFF6E34-96EE-272E-F35B-BEEC57E036F3}"/>
                </a:ext>
              </a:extLst>
            </p:cNvPr>
            <p:cNvSpPr txBox="1"/>
            <p:nvPr/>
          </p:nvSpPr>
          <p:spPr>
            <a:xfrm>
              <a:off x="6511667" y="1241836"/>
              <a:ext cx="2556534" cy="82642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88900" rIns="88900" bIns="133350" numCol="1" spcCol="1270" anchor="t" anchorCtr="0">
              <a:noAutofit/>
            </a:bodyPr>
            <a:lstStyle/>
            <a:p>
              <a:pPr marL="0" lvl="0" indent="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b="1" kern="1200">
                  <a:solidFill>
                    <a:srgbClr val="5C5F6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Winter/Spring 2026</a:t>
              </a:r>
            </a:p>
            <a:p>
              <a:pPr marL="274320" lvl="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>
                  <a:solidFill>
                    <a:srgbClr val="5C5F6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Design continues</a:t>
              </a:r>
            </a:p>
            <a:p>
              <a:pPr marL="274320" lvl="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>
                  <a:solidFill>
                    <a:srgbClr val="5C5F6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Hennepin Park issued for bid</a:t>
              </a: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D4FD3059-CED0-5DC7-3CD7-3C5D6CF01C06}"/>
                </a:ext>
              </a:extLst>
            </p:cNvPr>
            <p:cNvGrpSpPr/>
            <p:nvPr/>
          </p:nvGrpSpPr>
          <p:grpSpPr>
            <a:xfrm>
              <a:off x="4623993" y="2982954"/>
              <a:ext cx="2633743" cy="2799119"/>
              <a:chOff x="4108949" y="2977898"/>
              <a:chExt cx="2633743" cy="2799119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6864F4C-82ED-60D5-5795-721E073188E4}"/>
                  </a:ext>
                </a:extLst>
              </p:cNvPr>
              <p:cNvSpPr txBox="1"/>
              <p:nvPr/>
            </p:nvSpPr>
            <p:spPr>
              <a:xfrm>
                <a:off x="4381099" y="4221120"/>
                <a:ext cx="1446178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anchor="t">
                <a:spAutoFit/>
              </a:bodyPr>
              <a:lstStyle/>
              <a:p>
                <a:pPr lvl="0">
                  <a:defRPr b="1"/>
                </a:pPr>
                <a:r>
                  <a:rPr lang="en-US" sz="2000">
                    <a:solidFill>
                      <a:srgbClr val="5C5F61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2025</a:t>
                </a:r>
              </a:p>
            </p:txBody>
          </p: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BC055651-C4AA-026B-6393-E1352AA7C824}"/>
                  </a:ext>
                </a:extLst>
              </p:cNvPr>
              <p:cNvGrpSpPr/>
              <p:nvPr/>
            </p:nvGrpSpPr>
            <p:grpSpPr>
              <a:xfrm>
                <a:off x="4108949" y="2977898"/>
                <a:ext cx="2633743" cy="2799119"/>
                <a:chOff x="4108949" y="2977898"/>
                <a:chExt cx="2633743" cy="2799119"/>
              </a:xfrm>
            </p:grpSpPr>
            <p:sp>
              <p:nvSpPr>
                <p:cNvPr id="20" name="Teardrop 19">
                  <a:extLst>
                    <a:ext uri="{FF2B5EF4-FFF2-40B4-BE49-F238E27FC236}">
                      <a16:creationId xmlns:a16="http://schemas.microsoft.com/office/drawing/2014/main" id="{1018FA15-ADFB-7036-F6FD-5D56AE8EC28E}"/>
                    </a:ext>
                  </a:extLst>
                </p:cNvPr>
                <p:cNvSpPr/>
                <p:nvPr/>
              </p:nvSpPr>
              <p:spPr>
                <a:xfrm rot="19003309">
                  <a:off x="4108949" y="4260546"/>
                  <a:ext cx="302248" cy="302248"/>
                </a:xfrm>
                <a:prstGeom prst="teardrop">
                  <a:avLst>
                    <a:gd name="adj" fmla="val 115000"/>
                  </a:avLst>
                </a:prstGeom>
                <a:gradFill>
                  <a:gsLst>
                    <a:gs pos="0">
                      <a:srgbClr val="003D52"/>
                    </a:gs>
                    <a:gs pos="100000">
                      <a:srgbClr val="003D52"/>
                    </a:gs>
                  </a:gsLst>
                </a:gradFill>
                <a:ln>
                  <a:solidFill>
                    <a:srgbClr val="003D52"/>
                  </a:solidFill>
                </a:ln>
              </p:spPr>
              <p:style>
                <a:lnRef idx="1">
                  <a:schemeClr val="accent1">
                    <a:hueOff val="0"/>
                    <a:satOff val="0"/>
                    <a:lumOff val="0"/>
                    <a:alphaOff val="0"/>
                  </a:schemeClr>
                </a:lnRef>
                <a:fillRef idx="3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2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" name="Straight Connector 20">
                  <a:extLst>
                    <a:ext uri="{FF2B5EF4-FFF2-40B4-BE49-F238E27FC236}">
                      <a16:creationId xmlns:a16="http://schemas.microsoft.com/office/drawing/2014/main" id="{DE5B52B1-F1E9-CF25-0FCE-3EC4E2ED14B8}"/>
                    </a:ext>
                  </a:extLst>
                </p:cNvPr>
                <p:cNvSpPr/>
                <p:nvPr/>
              </p:nvSpPr>
              <p:spPr>
                <a:xfrm>
                  <a:off x="4256595" y="2977898"/>
                  <a:ext cx="0" cy="1216571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003D52"/>
                  </a:solidFill>
                  <a:prstDash val="dash"/>
                </a:ln>
                <a:effectLst/>
              </p:spPr>
              <p:style>
                <a:lnRef idx="1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" name="Oval 21">
                  <a:extLst>
                    <a:ext uri="{FF2B5EF4-FFF2-40B4-BE49-F238E27FC236}">
                      <a16:creationId xmlns:a16="http://schemas.microsoft.com/office/drawing/2014/main" id="{6D0827D9-C8B6-50E2-337E-5620B90FB1C8}"/>
                    </a:ext>
                  </a:extLst>
                </p:cNvPr>
                <p:cNvSpPr/>
                <p:nvPr/>
              </p:nvSpPr>
              <p:spPr>
                <a:xfrm rot="103309">
                  <a:off x="4142526" y="4294123"/>
                  <a:ext cx="235094" cy="235094"/>
                </a:xfrm>
                <a:prstGeom prst="ellipse">
                  <a:avLst/>
                </a:prstGeom>
                <a:solidFill>
                  <a:schemeClr val="lt1">
                    <a:alpha val="90000"/>
                    <a:hueOff val="0"/>
                    <a:satOff val="0"/>
                    <a:lumOff val="0"/>
                    <a:alphaOff val="0"/>
                  </a:schemeClr>
                </a:solidFill>
                <a:ln w="9525" cap="flat" cmpd="sng" algn="ctr">
                  <a:noFill/>
                  <a:prstDash val="solid"/>
                </a:ln>
                <a:effectLst/>
              </p:spPr>
              <p:style>
                <a:lnRef idx="1">
                  <a:scrgbClr r="0" g="0" b="0"/>
                </a:lnRef>
                <a:fillRef idx="1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23" name="Group 22">
                  <a:extLst>
                    <a:ext uri="{FF2B5EF4-FFF2-40B4-BE49-F238E27FC236}">
                      <a16:creationId xmlns:a16="http://schemas.microsoft.com/office/drawing/2014/main" id="{540454BC-6BA2-8653-571C-B301C175D412}"/>
                    </a:ext>
                  </a:extLst>
                </p:cNvPr>
                <p:cNvGrpSpPr/>
                <p:nvPr/>
              </p:nvGrpSpPr>
              <p:grpSpPr>
                <a:xfrm>
                  <a:off x="4256595" y="4594000"/>
                  <a:ext cx="2486097" cy="1183017"/>
                  <a:chOff x="2941765" y="313520"/>
                  <a:chExt cx="2486097" cy="1741498"/>
                </a:xfrm>
              </p:grpSpPr>
              <p:sp>
                <p:nvSpPr>
                  <p:cNvPr id="24" name="Rectangle 23">
                    <a:extLst>
                      <a:ext uri="{FF2B5EF4-FFF2-40B4-BE49-F238E27FC236}">
                        <a16:creationId xmlns:a16="http://schemas.microsoft.com/office/drawing/2014/main" id="{E8CE3ECB-E0D1-12D7-97E2-A318B3D86826}"/>
                      </a:ext>
                    </a:extLst>
                  </p:cNvPr>
                  <p:cNvSpPr/>
                  <p:nvPr/>
                </p:nvSpPr>
                <p:spPr>
                  <a:xfrm>
                    <a:off x="2941765" y="838447"/>
                    <a:ext cx="2091348" cy="1216571"/>
                  </a:xfrm>
                  <a:prstGeom prst="rect">
                    <a:avLst/>
                  </a:prstGeom>
                </p:spPr>
                <p:style>
                  <a:lnRef idx="0">
                    <a:schemeClr val="dk1">
                      <a:alpha val="0"/>
                      <a:hueOff val="0"/>
                      <a:satOff val="0"/>
                      <a:lumOff val="0"/>
                      <a:alphaOff val="0"/>
                    </a:schemeClr>
                  </a:lnRef>
                  <a:fillRef idx="0">
                    <a:schemeClr val="lt1">
                      <a:alpha val="0"/>
                      <a:hueOff val="0"/>
                      <a:satOff val="0"/>
                      <a:lumOff val="0"/>
                      <a:alphaOff val="0"/>
                    </a:schemeClr>
                  </a:fillRef>
                  <a:effectRef idx="0">
                    <a:schemeClr val="lt1">
                      <a:alpha val="0"/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tx1">
                      <a:hueOff val="0"/>
                      <a:satOff val="0"/>
                      <a:lumOff val="0"/>
                      <a:alphaOff val="0"/>
                    </a:schemeClr>
                  </a:fontRef>
                </p:style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5" name="TextBox 24">
                    <a:extLst>
                      <a:ext uri="{FF2B5EF4-FFF2-40B4-BE49-F238E27FC236}">
                        <a16:creationId xmlns:a16="http://schemas.microsoft.com/office/drawing/2014/main" id="{DA30D6DE-F130-A89B-9B32-2897CC37A2EA}"/>
                      </a:ext>
                    </a:extLst>
                  </p:cNvPr>
                  <p:cNvSpPr txBox="1"/>
                  <p:nvPr/>
                </p:nvSpPr>
                <p:spPr>
                  <a:xfrm>
                    <a:off x="3122654" y="313520"/>
                    <a:ext cx="2305208" cy="1216571"/>
                  </a:xfrm>
                  <a:prstGeom prst="rect">
                    <a:avLst/>
                  </a:prstGeom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tx1">
                      <a:hueOff val="0"/>
                      <a:satOff val="0"/>
                      <a:lumOff val="0"/>
                      <a:alphaOff val="0"/>
                    </a:schemeClr>
                  </a:fontRef>
                </p:style>
                <p:txBody>
                  <a:bodyPr spcFirstLastPara="0" vert="horz" wrap="square" lIns="0" tIns="88900" rIns="88900" bIns="133350" numCol="1" spcCol="1270" anchor="t" anchorCtr="0">
                    <a:noAutofit/>
                  </a:bodyPr>
                  <a:lstStyle/>
                  <a:p>
                    <a:pPr marL="0" lvl="0" indent="0" algn="l" defTabSz="622300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35000"/>
                      </a:spcAft>
                      <a:buNone/>
                    </a:pPr>
                    <a:r>
                      <a:rPr lang="en-US" sz="1600" kern="1200">
                        <a:solidFill>
                          <a:srgbClr val="5C5F6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rPr>
                      <a:t>Survey &amp; Geotechnical investigations and design kick off</a:t>
                    </a:r>
                  </a:p>
                  <a:p>
                    <a:pPr marL="0" lvl="0" indent="0" algn="l" defTabSz="622300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35000"/>
                      </a:spcAft>
                      <a:buNone/>
                    </a:pPr>
                    <a:r>
                      <a:rPr lang="en-US" sz="1600">
                        <a:solidFill>
                          <a:srgbClr val="5C5F6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rPr>
                      <a:t>Awarded $10M through Green Resiliency Grant</a:t>
                    </a:r>
                    <a:endParaRPr lang="en-US" sz="1600" kern="1200">
                      <a:solidFill>
                        <a:srgbClr val="5C5F61"/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</p:grpSp>
          </p:grpSp>
        </p:grpSp>
      </p:grpSp>
    </p:spTree>
    <p:extLst>
      <p:ext uri="{BB962C8B-B14F-4D97-AF65-F5344CB8AC3E}">
        <p14:creationId xmlns:p14="http://schemas.microsoft.com/office/powerpoint/2010/main" val="31233648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E39FD9-F672-8B84-C2F2-0EE1155670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FF2B5EF4-FFF2-40B4-BE49-F238E27FC236}">
                <a16:creationId xmlns:a16="http://schemas.microsoft.com/office/drawing/2014/main" id="{B988DAEB-A447-5BAD-7582-7B02ACAE78F0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12700" y="-6350"/>
            <a:ext cx="12204700" cy="6870700"/>
          </a:xfrm>
          <a:prstGeom prst="rect">
            <a:avLst/>
          </a:prstGeom>
        </p:spPr>
      </p:pic>
      <p:sp>
        <p:nvSpPr>
          <p:cNvPr id="3" name="object 3">
            <a:extLst>
              <a:ext uri="{FF2B5EF4-FFF2-40B4-BE49-F238E27FC236}">
                <a16:creationId xmlns:a16="http://schemas.microsoft.com/office/drawing/2014/main" id="{C8C26C10-CE4F-5F54-C5A6-22A42459D7D5}"/>
              </a:ext>
            </a:extLst>
          </p:cNvPr>
          <p:cNvSpPr txBox="1"/>
          <p:nvPr/>
        </p:nvSpPr>
        <p:spPr>
          <a:xfrm>
            <a:off x="667963" y="3130201"/>
            <a:ext cx="11524037" cy="59759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800" spc="-25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Segoe UI" panose="020B0502040204020203" pitchFamily="34" charset="0"/>
              </a:rPr>
              <a:t>Program Packages</a:t>
            </a:r>
            <a:endParaRPr lang="en-US" sz="3800">
              <a:latin typeface="Cambria" panose="02040503050406030204" pitchFamily="18" charset="0"/>
              <a:ea typeface="Cambria" panose="02040503050406030204" pitchFamily="18" charset="0"/>
              <a:cs typeface="Segoe UI" panose="020B0502040204020203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FEFB59-D3A9-247F-1E8A-08276320EE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2A166-F3A8-4CED-812A-791463103BCF}" type="slidenum">
              <a:rPr lang="en-US" smtClean="0">
                <a:solidFill>
                  <a:schemeClr val="bg1"/>
                </a:solidFill>
              </a:rPr>
              <a:t>9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54571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7f8e9ea-ce77-4528-8365-f30e8b2756c4">
      <Terms xmlns="http://schemas.microsoft.com/office/infopath/2007/PartnerControls"/>
    </lcf76f155ced4ddcb4097134ff3c332f>
    <TaxCatchAll xmlns="344ef917-d39e-4e53-950f-fbb1daaa38ba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9EA212E0F6DC4469083D50DB9E019C6" ma:contentTypeVersion="16" ma:contentTypeDescription="Create a new document." ma:contentTypeScope="" ma:versionID="ed64bdc729e31613c36e732a8e28d3e2">
  <xsd:schema xmlns:xsd="http://www.w3.org/2001/XMLSchema" xmlns:xs="http://www.w3.org/2001/XMLSchema" xmlns:p="http://schemas.microsoft.com/office/2006/metadata/properties" xmlns:ns2="97f8e9ea-ce77-4528-8365-f30e8b2756c4" xmlns:ns3="344ef917-d39e-4e53-950f-fbb1daaa38ba" targetNamespace="http://schemas.microsoft.com/office/2006/metadata/properties" ma:root="true" ma:fieldsID="89ecebfff22de7e0cfb3f645120ab7ab" ns2:_="" ns3:_="">
    <xsd:import namespace="97f8e9ea-ce77-4528-8365-f30e8b2756c4"/>
    <xsd:import namespace="344ef917-d39e-4e53-950f-fbb1daaa38b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f8e9ea-ce77-4528-8365-f30e8b2756c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ce207be7-fb2c-4f25-b21b-ed1f2a5b3bf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1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44ef917-d39e-4e53-950f-fbb1daaa38ba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9405a26e-ee84-47f3-9489-56b027b40283}" ma:internalName="TaxCatchAll" ma:showField="CatchAllData" ma:web="344ef917-d39e-4e53-950f-fbb1daaa38b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541A2AA-A515-4D86-85A7-55F726F1827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91544DA-3B14-42B2-BEB9-AEF99968CE3B}">
  <ds:schemaRefs>
    <ds:schemaRef ds:uri="344ef917-d39e-4e53-950f-fbb1daaa38ba"/>
    <ds:schemaRef ds:uri="97f8e9ea-ce77-4528-8365-f30e8b2756c4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526C443C-BE86-4D5F-AEAC-A1A986A6100C}">
  <ds:schemaRefs>
    <ds:schemaRef ds:uri="344ef917-d39e-4e53-950f-fbb1daaa38ba"/>
    <ds:schemaRef ds:uri="97f8e9ea-ce77-4528-8365-f30e8b2756c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796</Words>
  <Application>Microsoft Office PowerPoint</Application>
  <PresentationFormat>Widescreen</PresentationFormat>
  <Paragraphs>178</Paragraphs>
  <Slides>21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Amasis MT Pro</vt:lpstr>
      <vt:lpstr>Aptos</vt:lpstr>
      <vt:lpstr>Aptos Display</vt:lpstr>
      <vt:lpstr>Arial</vt:lpstr>
      <vt:lpstr>Cambria</vt:lpstr>
      <vt:lpstr>Segoe UI</vt:lpstr>
      <vt:lpstr>Segoe UI Light</vt:lpstr>
      <vt:lpstr>Segoe UI Semibold</vt:lpstr>
      <vt:lpstr>Segoe UI Semilight</vt:lpstr>
      <vt:lpstr>Office Theme</vt:lpstr>
      <vt:lpstr>PowerPoint Presentation</vt:lpstr>
      <vt:lpstr>PowerPoint Presentation</vt:lpstr>
      <vt:lpstr>PowerPoint Presentation</vt:lpstr>
      <vt:lpstr>RainCheck 2.0 Program Overview</vt:lpstr>
      <vt:lpstr>Priority Basins</vt:lpstr>
      <vt:lpstr>Combined Sewer Overflows (CSOs) </vt:lpstr>
      <vt:lpstr>Why Green Stormwater Infrastructure</vt:lpstr>
      <vt:lpstr>Raincheck 2.0 Program Timeline</vt:lpstr>
      <vt:lpstr>PowerPoint Presentation</vt:lpstr>
      <vt:lpstr>Program Packages</vt:lpstr>
      <vt:lpstr>Green Stormwater Infrastructure</vt:lpstr>
      <vt:lpstr>RainCheck Stormwater Tree Trenches</vt:lpstr>
      <vt:lpstr>RainCheck Stormwater Tree Trenches</vt:lpstr>
      <vt:lpstr>RainCheck Stormwater Planters</vt:lpstr>
      <vt:lpstr>RainCheck Stormwater Planters</vt:lpstr>
      <vt:lpstr>RainCheck Porous Pavement</vt:lpstr>
      <vt:lpstr>RainCheck Porous Pavement</vt:lpstr>
      <vt:lpstr>PowerPoint Presentation</vt:lpstr>
      <vt:lpstr>PowerPoint Presentation</vt:lpstr>
      <vt:lpstr>Public Web App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Tivilik, Laura</dc:creator>
  <cp:lastModifiedBy>Austin, Ella</cp:lastModifiedBy>
  <cp:revision>1</cp:revision>
  <dcterms:created xsi:type="dcterms:W3CDTF">2025-06-17T22:03:37Z</dcterms:created>
  <dcterms:modified xsi:type="dcterms:W3CDTF">2026-01-27T17:47:51Z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0x010100D9EA212E0F6DC4469083D50DB9E019C6</vt:lpwstr>
  </property>
  <property fmtid="{D5CDD505-2E9C-101B-9397-08002B2CF9AE}" pid="3" name="MediaServiceImageTags">
    <vt:lpwstr/>
  </property>
</Properties>
</file>